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153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32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153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32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153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32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153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32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153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32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153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32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153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32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153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32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153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32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 b="def" i="def"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 b="def" i="def"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 b="def" i="def"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 b="def" i="def"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 b="def" i="def"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4" name="Shape 324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325" name="Shape 325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
</file>

<file path=ppt/slideLayouts/_rels/slideLayout2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
</file>

<file path=ppt/slideLayouts/_rels/slideLayout2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
</file>

<file path=ppt/slideLayouts/_rels/slideLayout2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showMasterSp="0" showMasterPhAnim="1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Text"/>
          <p:cNvSpPr txBox="1"/>
          <p:nvPr>
            <p:ph type="title"/>
          </p:nvPr>
        </p:nvSpPr>
        <p:spPr>
          <a:xfrm>
            <a:off x="4833937" y="2303859"/>
            <a:ext cx="14716126" cy="4643438"/>
          </a:xfrm>
          <a:prstGeom prst="rect">
            <a:avLst/>
          </a:prstGeom>
        </p:spPr>
        <p:txBody>
          <a:bodyPr lIns="71437" tIns="71437" rIns="71437" bIns="71437" anchor="b"/>
          <a:lstStyle>
            <a:lvl1pPr algn="ctr" defTabSz="821531">
              <a:lnSpc>
                <a:spcPct val="100000"/>
              </a:lnSpc>
              <a:defRPr sz="112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pPr/>
            <a:r>
              <a:t>Title Text</a:t>
            </a:r>
          </a:p>
        </p:txBody>
      </p:sp>
      <p:sp>
        <p:nvSpPr>
          <p:cNvPr id="15" name="Body Level One…"/>
          <p:cNvSpPr txBox="1"/>
          <p:nvPr>
            <p:ph type="body" sz="quarter" idx="1"/>
          </p:nvPr>
        </p:nvSpPr>
        <p:spPr>
          <a:xfrm>
            <a:off x="4833937" y="7090171"/>
            <a:ext cx="14716126" cy="1589486"/>
          </a:xfrm>
          <a:prstGeom prst="rect">
            <a:avLst/>
          </a:prstGeom>
        </p:spPr>
        <p:txBody>
          <a:bodyPr lIns="71437" tIns="71437" rIns="71437" bIns="71437"/>
          <a:lstStyle>
            <a:lvl1pPr marL="0" indent="0" algn="ctr" defTabSz="821531">
              <a:lnSpc>
                <a:spcPct val="100000"/>
              </a:lnSpc>
              <a:spcBef>
                <a:spcPts val="0"/>
              </a:spcBef>
              <a:buSzTx/>
              <a:buFontTx/>
              <a:buNone/>
              <a:defRPr sz="52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0" indent="0" algn="ctr" defTabSz="821531">
              <a:lnSpc>
                <a:spcPct val="100000"/>
              </a:lnSpc>
              <a:spcBef>
                <a:spcPts val="0"/>
              </a:spcBef>
              <a:buSzTx/>
              <a:buFontTx/>
              <a:buNone/>
              <a:defRPr sz="5200"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indent="0" algn="ctr" defTabSz="821531">
              <a:lnSpc>
                <a:spcPct val="100000"/>
              </a:lnSpc>
              <a:spcBef>
                <a:spcPts val="0"/>
              </a:spcBef>
              <a:buSzTx/>
              <a:buFontTx/>
              <a:buNone/>
              <a:defRPr sz="5200"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indent="0" algn="ctr" defTabSz="821531">
              <a:lnSpc>
                <a:spcPct val="100000"/>
              </a:lnSpc>
              <a:spcBef>
                <a:spcPts val="0"/>
              </a:spcBef>
              <a:buSzTx/>
              <a:buFontTx/>
              <a:buNone/>
              <a:defRPr sz="5200"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indent="0" algn="ctr" defTabSz="821531">
              <a:lnSpc>
                <a:spcPct val="100000"/>
              </a:lnSpc>
              <a:spcBef>
                <a:spcPts val="0"/>
              </a:spcBef>
              <a:buSzTx/>
              <a:buFontTx/>
              <a:buNone/>
              <a:defRPr sz="5200">
                <a:latin typeface="Helvetica Neue"/>
                <a:ea typeface="Helvetica Neue"/>
                <a:cs typeface="Helvetica Neue"/>
                <a:sym typeface="Helvetica Neue"/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6" name="Slide Number"/>
          <p:cNvSpPr txBox="1"/>
          <p:nvPr>
            <p:ph type="sldNum" sz="quarter" idx="2"/>
          </p:nvPr>
        </p:nvSpPr>
        <p:spPr>
          <a:xfrm>
            <a:off x="11954103" y="13073062"/>
            <a:ext cx="466269" cy="477671"/>
          </a:xfrm>
          <a:prstGeom prst="rect">
            <a:avLst/>
          </a:prstGeom>
        </p:spPr>
        <p:txBody>
          <a:bodyPr wrap="none" lIns="71437" tIns="71437" rIns="71437" bIns="71437"/>
          <a:lstStyle>
            <a:lvl1pPr defTabSz="821531">
              <a:defRPr b="0" sz="2200">
                <a:solidFill>
                  <a:srgbClr val="000000"/>
                </a:solidFill>
                <a:latin typeface="Helvetica Neue Thin"/>
                <a:ea typeface="Helvetica Neue Thin"/>
                <a:cs typeface="Helvetica Neue Thin"/>
                <a:sym typeface="Helvetica Neue Thin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0" showMasterPhAnim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–Johnny Appleseed"/>
          <p:cNvSpPr txBox="1"/>
          <p:nvPr>
            <p:ph type="body" sz="quarter" idx="13"/>
          </p:nvPr>
        </p:nvSpPr>
        <p:spPr>
          <a:xfrm>
            <a:off x="4833937" y="8947546"/>
            <a:ext cx="14716126" cy="647701"/>
          </a:xfrm>
          <a:prstGeom prst="rect">
            <a:avLst/>
          </a:prstGeom>
        </p:spPr>
        <p:txBody>
          <a:bodyPr lIns="71437" tIns="71437" rIns="71437" bIns="71437">
            <a:spAutoFit/>
          </a:bodyPr>
          <a:lstStyle>
            <a:lvl1pPr marL="0" indent="0" algn="ctr" defTabSz="821531">
              <a:lnSpc>
                <a:spcPct val="100000"/>
              </a:lnSpc>
              <a:spcBef>
                <a:spcPts val="0"/>
              </a:spcBef>
              <a:buSzTx/>
              <a:buFontTx/>
              <a:buNone/>
              <a:defRPr i="1" sz="3200"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–Johnny Appleseed</a:t>
            </a:r>
          </a:p>
        </p:txBody>
      </p:sp>
      <p:sp>
        <p:nvSpPr>
          <p:cNvPr id="97" name="“Type a quote here.”"/>
          <p:cNvSpPr txBox="1"/>
          <p:nvPr>
            <p:ph type="body" sz="quarter" idx="14"/>
          </p:nvPr>
        </p:nvSpPr>
        <p:spPr>
          <a:xfrm>
            <a:off x="4833937" y="5997575"/>
            <a:ext cx="14716126" cy="863601"/>
          </a:xfrm>
          <a:prstGeom prst="rect">
            <a:avLst/>
          </a:prstGeom>
        </p:spPr>
        <p:txBody>
          <a:bodyPr lIns="71437" tIns="71437" rIns="71437" bIns="71437" anchor="ctr">
            <a:spAutoFit/>
          </a:bodyPr>
          <a:lstStyle>
            <a:lvl1pPr marL="0" indent="0" algn="ctr" defTabSz="821531">
              <a:lnSpc>
                <a:spcPct val="100000"/>
              </a:lnSpc>
              <a:spcBef>
                <a:spcPts val="0"/>
              </a:spcBef>
              <a:buSzTx/>
              <a:buFontTx/>
              <a:buNone/>
              <a:defRPr sz="46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pPr/>
            <a:r>
              <a:t>“Type a quote here.” </a:t>
            </a:r>
          </a:p>
        </p:txBody>
      </p:sp>
      <p:sp>
        <p:nvSpPr>
          <p:cNvPr id="98" name="Slide Number"/>
          <p:cNvSpPr txBox="1"/>
          <p:nvPr>
            <p:ph type="sldNum" sz="quarter" idx="2"/>
          </p:nvPr>
        </p:nvSpPr>
        <p:spPr>
          <a:xfrm>
            <a:off x="11954103" y="13073062"/>
            <a:ext cx="466269" cy="477671"/>
          </a:xfrm>
          <a:prstGeom prst="rect">
            <a:avLst/>
          </a:prstGeom>
        </p:spPr>
        <p:txBody>
          <a:bodyPr wrap="none" lIns="71437" tIns="71437" rIns="71437" bIns="71437"/>
          <a:lstStyle>
            <a:lvl1pPr defTabSz="821531">
              <a:defRPr b="0" sz="2200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0" showMasterPhAnim="1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Image"/>
          <p:cNvSpPr/>
          <p:nvPr>
            <p:ph type="pic" idx="13"/>
          </p:nvPr>
        </p:nvSpPr>
        <p:spPr>
          <a:xfrm>
            <a:off x="3047999" y="0"/>
            <a:ext cx="18288001" cy="13716000"/>
          </a:xfrm>
          <a:prstGeom prst="rect">
            <a:avLst/>
          </a:prstGeom>
        </p:spPr>
        <p:txBody>
          <a:bodyPr tIns="45719" bIns="45719">
            <a:noAutofit/>
          </a:bodyPr>
          <a:lstStyle/>
          <a:p>
            <a:pPr/>
          </a:p>
        </p:txBody>
      </p:sp>
      <p:sp>
        <p:nvSpPr>
          <p:cNvPr id="106" name="Slide Number"/>
          <p:cNvSpPr txBox="1"/>
          <p:nvPr>
            <p:ph type="sldNum" sz="quarter" idx="2"/>
          </p:nvPr>
        </p:nvSpPr>
        <p:spPr>
          <a:xfrm>
            <a:off x="11954103" y="13073062"/>
            <a:ext cx="466269" cy="477671"/>
          </a:xfrm>
          <a:prstGeom prst="rect">
            <a:avLst/>
          </a:prstGeom>
        </p:spPr>
        <p:txBody>
          <a:bodyPr wrap="none" lIns="71437" tIns="71437" rIns="71437" bIns="71437"/>
          <a:lstStyle>
            <a:lvl1pPr defTabSz="821531">
              <a:defRPr b="0" sz="2200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0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Slide Number"/>
          <p:cNvSpPr txBox="1"/>
          <p:nvPr>
            <p:ph type="sldNum" sz="quarter" idx="2"/>
          </p:nvPr>
        </p:nvSpPr>
        <p:spPr>
          <a:xfrm>
            <a:off x="11954103" y="13073062"/>
            <a:ext cx="466269" cy="477671"/>
          </a:xfrm>
          <a:prstGeom prst="rect">
            <a:avLst/>
          </a:prstGeom>
        </p:spPr>
        <p:txBody>
          <a:bodyPr wrap="none" lIns="71437" tIns="71437" rIns="71437" bIns="71437"/>
          <a:lstStyle>
            <a:lvl1pPr defTabSz="821531">
              <a:defRPr b="0" sz="2200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0" showMasterPhAnim="1">
  <p:cSld name="6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Shape"/>
          <p:cNvSpPr/>
          <p:nvPr/>
        </p:nvSpPr>
        <p:spPr>
          <a:xfrm rot="10800000">
            <a:off x="20244643" y="2480861"/>
            <a:ext cx="1091357" cy="66514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0"/>
                </a:moveTo>
                <a:lnTo>
                  <a:pt x="15018" y="0"/>
                </a:lnTo>
                <a:lnTo>
                  <a:pt x="21600" y="10800"/>
                </a:lnTo>
                <a:lnTo>
                  <a:pt x="15018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C91C19"/>
          </a:solidFill>
          <a:ln w="12700">
            <a:miter lim="400000"/>
          </a:ln>
        </p:spPr>
        <p:txBody>
          <a:bodyPr lIns="68579" tIns="68579" rIns="68579" bIns="68579" anchor="ctr"/>
          <a:lstStyle/>
          <a:p>
            <a:pPr defTabSz="914400">
              <a:defRPr b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121" name="Slide Number"/>
          <p:cNvSpPr txBox="1"/>
          <p:nvPr>
            <p:ph type="sldNum" sz="quarter" idx="2"/>
          </p:nvPr>
        </p:nvSpPr>
        <p:spPr>
          <a:xfrm>
            <a:off x="20391629" y="2532218"/>
            <a:ext cx="918001" cy="619761"/>
          </a:xfrm>
          <a:prstGeom prst="rect">
            <a:avLst/>
          </a:prstGeom>
        </p:spPr>
        <p:txBody>
          <a:bodyPr lIns="68579" tIns="68579" rIns="68579" bIns="68579"/>
          <a:lstStyle>
            <a:lvl1pPr>
              <a:defRPr sz="3200"/>
            </a:lvl1pPr>
          </a:lstStyle>
          <a:p>
            <a:pPr/>
            <a:fld id="{86CB4B4D-7CA3-9044-876B-883B54F8677D}" type="slidenum"/>
          </a:p>
        </p:txBody>
      </p:sp>
      <p:sp>
        <p:nvSpPr>
          <p:cNvPr id="122" name="©Designing Transformation Productions. All Rights Reserved."/>
          <p:cNvSpPr/>
          <p:nvPr/>
        </p:nvSpPr>
        <p:spPr>
          <a:xfrm>
            <a:off x="9550140" y="11320300"/>
            <a:ext cx="6106620" cy="35313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0183" tIns="40183" rIns="40183" bIns="40183" anchor="b">
            <a:spAutoFit/>
          </a:bodyPr>
          <a:lstStyle>
            <a:lvl1pPr>
              <a:defRPr b="0" sz="180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pPr/>
            <a:r>
              <a:t>©Designing Transformation Productions. All Rights Reserved.</a:t>
            </a:r>
          </a:p>
        </p:txBody>
      </p:sp>
      <p:pic>
        <p:nvPicPr>
          <p:cNvPr id="123" name="Bri3850_DT_logo101_V1.png" descr="Bri3850_DT_logo101_V1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8979392" y="11175131"/>
            <a:ext cx="713345" cy="665146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6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0" showMasterPhAnim="1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Title Text"/>
          <p:cNvSpPr txBox="1"/>
          <p:nvPr>
            <p:ph type="title"/>
          </p:nvPr>
        </p:nvSpPr>
        <p:spPr>
          <a:xfrm>
            <a:off x="4833937" y="357187"/>
            <a:ext cx="14716126" cy="3429001"/>
          </a:xfrm>
          <a:prstGeom prst="rect">
            <a:avLst/>
          </a:prstGeom>
        </p:spPr>
        <p:txBody>
          <a:bodyPr lIns="71437" tIns="71437" rIns="71437" bIns="71437">
            <a:noAutofit/>
          </a:bodyPr>
          <a:lstStyle>
            <a:lvl1pPr algn="ctr" defTabSz="821531">
              <a:lnSpc>
                <a:spcPct val="100000"/>
              </a:lnSpc>
              <a:defRPr sz="9000">
                <a:solidFill>
                  <a:srgbClr val="60606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/>
            <a:r>
              <a:t>Title Text</a:t>
            </a:r>
          </a:p>
        </p:txBody>
      </p:sp>
      <p:sp>
        <p:nvSpPr>
          <p:cNvPr id="138" name="Body Level One…"/>
          <p:cNvSpPr txBox="1"/>
          <p:nvPr>
            <p:ph type="body" sz="half" idx="1"/>
          </p:nvPr>
        </p:nvSpPr>
        <p:spPr>
          <a:xfrm>
            <a:off x="4833937" y="3893343"/>
            <a:ext cx="14716126" cy="8036720"/>
          </a:xfrm>
          <a:prstGeom prst="rect">
            <a:avLst/>
          </a:prstGeom>
        </p:spPr>
        <p:txBody>
          <a:bodyPr lIns="71437" tIns="71437" rIns="71437" bIns="71437">
            <a:noAutofit/>
          </a:bodyPr>
          <a:lstStyle>
            <a:lvl1pPr marL="1111250" indent="-793750" defTabSz="821531">
              <a:lnSpc>
                <a:spcPct val="100000"/>
              </a:lnSpc>
              <a:spcBef>
                <a:spcPts val="3300"/>
              </a:spcBef>
              <a:buFontTx/>
              <a:defRPr sz="5000">
                <a:solidFill>
                  <a:srgbClr val="60606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marL="1555750" indent="-793750" defTabSz="821531">
              <a:lnSpc>
                <a:spcPct val="100000"/>
              </a:lnSpc>
              <a:spcBef>
                <a:spcPts val="3300"/>
              </a:spcBef>
              <a:buFontTx/>
              <a:defRPr sz="5000">
                <a:solidFill>
                  <a:srgbClr val="606060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marL="1968500" indent="-762000" defTabSz="821531">
              <a:lnSpc>
                <a:spcPct val="100000"/>
              </a:lnSpc>
              <a:spcBef>
                <a:spcPts val="3300"/>
              </a:spcBef>
              <a:buFontTx/>
              <a:defRPr sz="3200">
                <a:solidFill>
                  <a:srgbClr val="606060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marL="2413000" indent="-762000" defTabSz="821531">
              <a:lnSpc>
                <a:spcPct val="100000"/>
              </a:lnSpc>
              <a:spcBef>
                <a:spcPts val="3300"/>
              </a:spcBef>
              <a:buFontTx/>
              <a:defRPr sz="2400">
                <a:solidFill>
                  <a:srgbClr val="606060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marL="2830285" indent="-734785" defTabSz="821531">
              <a:lnSpc>
                <a:spcPct val="100000"/>
              </a:lnSpc>
              <a:spcBef>
                <a:spcPts val="3300"/>
              </a:spcBef>
              <a:buFontTx/>
              <a:defRPr sz="1800">
                <a:solidFill>
                  <a:srgbClr val="606060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9" name="Slide Number"/>
          <p:cNvSpPr txBox="1"/>
          <p:nvPr>
            <p:ph type="sldNum" sz="quarter" idx="2"/>
          </p:nvPr>
        </p:nvSpPr>
        <p:spPr>
          <a:xfrm>
            <a:off x="19566556" y="12750170"/>
            <a:ext cx="460376" cy="498476"/>
          </a:xfrm>
          <a:prstGeom prst="rect">
            <a:avLst/>
          </a:prstGeom>
        </p:spPr>
        <p:txBody>
          <a:bodyPr wrap="none" lIns="71437" tIns="71437" rIns="71437" bIns="71437" anchor="b"/>
          <a:lstStyle>
            <a:lvl1pPr defTabSz="821531">
              <a:defRPr b="0" sz="2400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/>
            <a:fld id="{86CB4B4D-7CA3-9044-876B-883B54F8677D}" type="slidenum"/>
          </a:p>
        </p:txBody>
      </p:sp>
      <p:sp>
        <p:nvSpPr>
          <p:cNvPr id="140" name="©Designing Transformation Productions. All Rights Reserved."/>
          <p:cNvSpPr/>
          <p:nvPr/>
        </p:nvSpPr>
        <p:spPr>
          <a:xfrm>
            <a:off x="1468397" y="12736797"/>
            <a:ext cx="7469753" cy="44195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3578" tIns="53578" rIns="53578" bIns="53578" anchor="b">
            <a:spAutoFit/>
          </a:bodyPr>
          <a:lstStyle>
            <a:lvl1pPr>
              <a:defRPr b="0" sz="220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pPr/>
            <a:r>
              <a:t>©Designing Transformation Productions. All Rights Reserved.</a:t>
            </a:r>
          </a:p>
        </p:txBody>
      </p:sp>
      <p:pic>
        <p:nvPicPr>
          <p:cNvPr id="141" name="Bri3850_DT_logo101_V1.png" descr="Bri3850_DT_logo101_V1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371196" y="12514343"/>
            <a:ext cx="951127" cy="886861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0" showMasterPhAnim="1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Title Text"/>
          <p:cNvSpPr txBox="1"/>
          <p:nvPr>
            <p:ph type="title"/>
          </p:nvPr>
        </p:nvSpPr>
        <p:spPr>
          <a:xfrm>
            <a:off x="4351734" y="2303859"/>
            <a:ext cx="15680532" cy="4643438"/>
          </a:xfrm>
          <a:prstGeom prst="rect">
            <a:avLst/>
          </a:prstGeom>
        </p:spPr>
        <p:txBody>
          <a:bodyPr lIns="71437" tIns="71437" rIns="71437" bIns="71437" anchor="b">
            <a:noAutofit/>
          </a:bodyPr>
          <a:lstStyle>
            <a:lvl1pPr algn="ctr" defTabSz="821531">
              <a:lnSpc>
                <a:spcPct val="100000"/>
              </a:lnSpc>
              <a:defRPr sz="11400"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/>
            <a:r>
              <a:t>Title Text</a:t>
            </a:r>
          </a:p>
        </p:txBody>
      </p:sp>
      <p:sp>
        <p:nvSpPr>
          <p:cNvPr id="149" name="Body Level One…"/>
          <p:cNvSpPr txBox="1"/>
          <p:nvPr>
            <p:ph type="body" sz="quarter" idx="1"/>
          </p:nvPr>
        </p:nvSpPr>
        <p:spPr>
          <a:xfrm>
            <a:off x="4351734" y="7054453"/>
            <a:ext cx="15680532" cy="1589485"/>
          </a:xfrm>
          <a:prstGeom prst="rect">
            <a:avLst/>
          </a:prstGeom>
        </p:spPr>
        <p:txBody>
          <a:bodyPr lIns="71437" tIns="71437" rIns="71437" bIns="71437">
            <a:noAutofit/>
          </a:bodyPr>
          <a:lstStyle>
            <a:lvl1pPr marL="0" indent="0" algn="ctr" defTabSz="821531">
              <a:lnSpc>
                <a:spcPct val="100000"/>
              </a:lnSpc>
              <a:spcBef>
                <a:spcPts val="0"/>
              </a:spcBef>
              <a:buSzTx/>
              <a:buFontTx/>
              <a:buNone/>
              <a:defRPr sz="4600">
                <a:latin typeface="Gill Sans"/>
                <a:ea typeface="Gill Sans"/>
                <a:cs typeface="Gill Sans"/>
                <a:sym typeface="Gill Sans"/>
              </a:defRPr>
            </a:lvl1pPr>
            <a:lvl2pPr marL="0" indent="0" algn="ctr" defTabSz="821531">
              <a:lnSpc>
                <a:spcPct val="100000"/>
              </a:lnSpc>
              <a:spcBef>
                <a:spcPts val="0"/>
              </a:spcBef>
              <a:buSzTx/>
              <a:buFontTx/>
              <a:buNone/>
              <a:defRPr sz="4600">
                <a:latin typeface="Gill Sans"/>
                <a:ea typeface="Gill Sans"/>
                <a:cs typeface="Gill Sans"/>
                <a:sym typeface="Gill Sans"/>
              </a:defRPr>
            </a:lvl2pPr>
            <a:lvl3pPr marL="0" indent="0" algn="ctr" defTabSz="821531">
              <a:lnSpc>
                <a:spcPct val="100000"/>
              </a:lnSpc>
              <a:spcBef>
                <a:spcPts val="0"/>
              </a:spcBef>
              <a:buSzTx/>
              <a:buFontTx/>
              <a:buNone/>
              <a:defRPr sz="4600">
                <a:latin typeface="Gill Sans"/>
                <a:ea typeface="Gill Sans"/>
                <a:cs typeface="Gill Sans"/>
                <a:sym typeface="Gill Sans"/>
              </a:defRPr>
            </a:lvl3pPr>
            <a:lvl4pPr marL="0" indent="0" algn="ctr" defTabSz="821531">
              <a:lnSpc>
                <a:spcPct val="100000"/>
              </a:lnSpc>
              <a:spcBef>
                <a:spcPts val="0"/>
              </a:spcBef>
              <a:buSzTx/>
              <a:buFontTx/>
              <a:buNone/>
              <a:defRPr sz="4600">
                <a:latin typeface="Gill Sans"/>
                <a:ea typeface="Gill Sans"/>
                <a:cs typeface="Gill Sans"/>
                <a:sym typeface="Gill Sans"/>
              </a:defRPr>
            </a:lvl4pPr>
            <a:lvl5pPr marL="0" indent="0" algn="ctr" defTabSz="821531">
              <a:lnSpc>
                <a:spcPct val="100000"/>
              </a:lnSpc>
              <a:spcBef>
                <a:spcPts val="0"/>
              </a:spcBef>
              <a:buSzTx/>
              <a:buFontTx/>
              <a:buNone/>
              <a:defRPr sz="4600">
                <a:latin typeface="Gill Sans"/>
                <a:ea typeface="Gill Sans"/>
                <a:cs typeface="Gill Sans"/>
                <a:sym typeface="Gill Sans"/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50" name="Slide Number"/>
          <p:cNvSpPr txBox="1"/>
          <p:nvPr>
            <p:ph type="sldNum" sz="quarter" idx="2"/>
          </p:nvPr>
        </p:nvSpPr>
        <p:spPr>
          <a:xfrm>
            <a:off x="11968559" y="13094890"/>
            <a:ext cx="434976" cy="460376"/>
          </a:xfrm>
          <a:prstGeom prst="rect">
            <a:avLst/>
          </a:prstGeom>
        </p:spPr>
        <p:txBody>
          <a:bodyPr wrap="none" lIns="71437" tIns="71437" rIns="71437" bIns="71437" anchor="b"/>
          <a:lstStyle>
            <a:lvl1pPr defTabSz="821531">
              <a:defRPr b="0" sz="2200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0" showMasterPhAnim="1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Title Text"/>
          <p:cNvSpPr txBox="1"/>
          <p:nvPr>
            <p:ph type="title"/>
          </p:nvPr>
        </p:nvSpPr>
        <p:spPr>
          <a:xfrm>
            <a:off x="4833937" y="357187"/>
            <a:ext cx="14716126" cy="3429001"/>
          </a:xfrm>
          <a:prstGeom prst="rect">
            <a:avLst/>
          </a:prstGeom>
        </p:spPr>
        <p:txBody>
          <a:bodyPr lIns="71437" tIns="71437" rIns="71437" bIns="71437">
            <a:noAutofit/>
          </a:bodyPr>
          <a:lstStyle>
            <a:lvl1pPr algn="ctr" defTabSz="821531">
              <a:lnSpc>
                <a:spcPct val="100000"/>
              </a:lnSpc>
              <a:defRPr sz="9000">
                <a:solidFill>
                  <a:srgbClr val="60606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/>
            <a:r>
              <a:t>Title Text</a:t>
            </a:r>
          </a:p>
        </p:txBody>
      </p:sp>
      <p:sp>
        <p:nvSpPr>
          <p:cNvPr id="158" name="Body Level One…"/>
          <p:cNvSpPr txBox="1"/>
          <p:nvPr>
            <p:ph type="body" sz="half" idx="1"/>
          </p:nvPr>
        </p:nvSpPr>
        <p:spPr>
          <a:xfrm>
            <a:off x="4833937" y="3893343"/>
            <a:ext cx="14716126" cy="8036720"/>
          </a:xfrm>
          <a:prstGeom prst="rect">
            <a:avLst/>
          </a:prstGeom>
        </p:spPr>
        <p:txBody>
          <a:bodyPr lIns="71437" tIns="71437" rIns="71437" bIns="71437">
            <a:noAutofit/>
          </a:bodyPr>
          <a:lstStyle>
            <a:lvl1pPr marL="1111250" indent="-793750" defTabSz="821531">
              <a:lnSpc>
                <a:spcPct val="100000"/>
              </a:lnSpc>
              <a:spcBef>
                <a:spcPts val="3300"/>
              </a:spcBef>
              <a:buFontTx/>
              <a:defRPr sz="5000">
                <a:solidFill>
                  <a:srgbClr val="60606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marL="1555750" indent="-793750" defTabSz="821531">
              <a:lnSpc>
                <a:spcPct val="100000"/>
              </a:lnSpc>
              <a:spcBef>
                <a:spcPts val="3300"/>
              </a:spcBef>
              <a:buFontTx/>
              <a:defRPr sz="5000">
                <a:solidFill>
                  <a:srgbClr val="606060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marL="1968500" indent="-762000" defTabSz="821531">
              <a:lnSpc>
                <a:spcPct val="100000"/>
              </a:lnSpc>
              <a:spcBef>
                <a:spcPts val="3300"/>
              </a:spcBef>
              <a:buFontTx/>
              <a:defRPr sz="3200">
                <a:solidFill>
                  <a:srgbClr val="606060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marL="2413000" indent="-762000" defTabSz="821531">
              <a:lnSpc>
                <a:spcPct val="100000"/>
              </a:lnSpc>
              <a:spcBef>
                <a:spcPts val="3300"/>
              </a:spcBef>
              <a:buFontTx/>
              <a:defRPr sz="2400">
                <a:solidFill>
                  <a:srgbClr val="606060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marL="2830285" indent="-734785" defTabSz="821531">
              <a:lnSpc>
                <a:spcPct val="100000"/>
              </a:lnSpc>
              <a:spcBef>
                <a:spcPts val="3300"/>
              </a:spcBef>
              <a:buFontTx/>
              <a:defRPr sz="1800">
                <a:solidFill>
                  <a:srgbClr val="606060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59" name="©Designing Transformation Productions. All Rights Reserved."/>
          <p:cNvSpPr/>
          <p:nvPr/>
        </p:nvSpPr>
        <p:spPr>
          <a:xfrm>
            <a:off x="1468397" y="12736797"/>
            <a:ext cx="7469753" cy="44195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3578" tIns="53578" rIns="53578" bIns="53578" anchor="b">
            <a:spAutoFit/>
          </a:bodyPr>
          <a:lstStyle>
            <a:lvl1pPr>
              <a:defRPr b="0" sz="220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pPr/>
            <a:r>
              <a:t>©Designing Transformation Productions. All Rights Reserved.</a:t>
            </a:r>
          </a:p>
        </p:txBody>
      </p:sp>
      <p:pic>
        <p:nvPicPr>
          <p:cNvPr id="160" name="Bri3850_DT_logo101_V1.png" descr="Bri3850_DT_logo101_V1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371196" y="12514343"/>
            <a:ext cx="951127" cy="886861"/>
          </a:xfrm>
          <a:prstGeom prst="rect">
            <a:avLst/>
          </a:prstGeom>
          <a:ln w="12700">
            <a:miter lim="400000"/>
          </a:ln>
        </p:spPr>
      </p:pic>
      <p:sp>
        <p:nvSpPr>
          <p:cNvPr id="161" name="Slide Number"/>
          <p:cNvSpPr txBox="1"/>
          <p:nvPr>
            <p:ph type="sldNum" sz="quarter" idx="2"/>
          </p:nvPr>
        </p:nvSpPr>
        <p:spPr>
          <a:xfrm>
            <a:off x="11952882" y="13038931"/>
            <a:ext cx="460376" cy="498476"/>
          </a:xfrm>
          <a:prstGeom prst="rect">
            <a:avLst/>
          </a:prstGeom>
        </p:spPr>
        <p:txBody>
          <a:bodyPr wrap="none" lIns="71437" tIns="71437" rIns="71437" bIns="71437" anchor="b"/>
          <a:lstStyle>
            <a:lvl1pPr defTabSz="821531">
              <a:defRPr b="0" sz="2400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0" showMasterPhAnim="1">
  <p:cSld name="Title &amp; Bullets copy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Line"/>
          <p:cNvSpPr/>
          <p:nvPr/>
        </p:nvSpPr>
        <p:spPr>
          <a:xfrm>
            <a:off x="3958828" y="2768203"/>
            <a:ext cx="16466344" cy="128"/>
          </a:xfrm>
          <a:prstGeom prst="line">
            <a:avLst/>
          </a:prstGeom>
          <a:ln w="12700">
            <a:solidFill>
              <a:srgbClr val="9A9A9A"/>
            </a:solidFill>
            <a:miter lim="400000"/>
          </a:ln>
        </p:spPr>
        <p:txBody>
          <a:bodyPr lIns="71437" tIns="71437" rIns="71437" bIns="71437" anchor="ctr"/>
          <a:lstStyle/>
          <a:p>
            <a:pPr algn="l" defTabSz="642937">
              <a:defRPr b="0" sz="1600"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169" name="©Designing Transformation Productions. All Rights Reserved."/>
          <p:cNvSpPr/>
          <p:nvPr/>
        </p:nvSpPr>
        <p:spPr>
          <a:xfrm>
            <a:off x="2030798" y="12856765"/>
            <a:ext cx="6737965" cy="44648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71437" tIns="71437" rIns="71437" bIns="71437" anchor="b">
            <a:spAutoFit/>
          </a:bodyPr>
          <a:lstStyle>
            <a:lvl1pPr>
              <a:defRPr b="0" sz="180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pPr/>
            <a:r>
              <a:t>©Designing Transformation Productions. All Rights Reserved.</a:t>
            </a:r>
          </a:p>
        </p:txBody>
      </p:sp>
      <p:pic>
        <p:nvPicPr>
          <p:cNvPr id="170" name="Bri3850_DT_logo101_V1.png" descr="Bri3850_DT_logo101_V1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806459" y="12460809"/>
            <a:ext cx="1321595" cy="1232298"/>
          </a:xfrm>
          <a:prstGeom prst="rect">
            <a:avLst/>
          </a:prstGeom>
          <a:ln w="12700">
            <a:miter lim="400000"/>
          </a:ln>
        </p:spPr>
      </p:pic>
      <p:sp>
        <p:nvSpPr>
          <p:cNvPr id="171" name="Title Text"/>
          <p:cNvSpPr txBox="1"/>
          <p:nvPr>
            <p:ph type="title"/>
          </p:nvPr>
        </p:nvSpPr>
        <p:spPr>
          <a:xfrm>
            <a:off x="3851671" y="464343"/>
            <a:ext cx="16680658" cy="1964532"/>
          </a:xfrm>
          <a:prstGeom prst="rect">
            <a:avLst/>
          </a:prstGeom>
        </p:spPr>
        <p:txBody>
          <a:bodyPr lIns="71437" tIns="71437" rIns="71437" bIns="71437" anchor="b">
            <a:noAutofit/>
          </a:bodyPr>
          <a:lstStyle>
            <a:lvl1pPr defTabSz="821531">
              <a:lnSpc>
                <a:spcPct val="100000"/>
              </a:lnSpc>
              <a:defRPr sz="580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pPr/>
            <a:r>
              <a:t>Title Text</a:t>
            </a:r>
          </a:p>
        </p:txBody>
      </p:sp>
      <p:sp>
        <p:nvSpPr>
          <p:cNvPr id="172" name="Body Level One…"/>
          <p:cNvSpPr txBox="1"/>
          <p:nvPr>
            <p:ph type="body" idx="1"/>
          </p:nvPr>
        </p:nvSpPr>
        <p:spPr>
          <a:xfrm>
            <a:off x="3851671" y="3268265"/>
            <a:ext cx="16680658" cy="9233298"/>
          </a:xfrm>
          <a:prstGeom prst="rect">
            <a:avLst/>
          </a:prstGeom>
        </p:spPr>
        <p:txBody>
          <a:bodyPr lIns="71437" tIns="71437" rIns="71437" bIns="71437">
            <a:noAutofit/>
          </a:bodyPr>
          <a:lstStyle>
            <a:lvl1pPr marL="369276" indent="-369276" defTabSz="821531">
              <a:lnSpc>
                <a:spcPct val="100000"/>
              </a:lnSpc>
              <a:spcBef>
                <a:spcPts val="6700"/>
              </a:spcBef>
              <a:buFontTx/>
              <a:defRPr sz="3600">
                <a:solidFill>
                  <a:srgbClr val="747474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813776" indent="-369276" defTabSz="821531">
              <a:lnSpc>
                <a:spcPct val="100000"/>
              </a:lnSpc>
              <a:spcBef>
                <a:spcPts val="6700"/>
              </a:spcBef>
              <a:buFontTx/>
              <a:defRPr sz="3600">
                <a:solidFill>
                  <a:srgbClr val="747474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1258276" indent="-369276" defTabSz="821531">
              <a:lnSpc>
                <a:spcPct val="100000"/>
              </a:lnSpc>
              <a:spcBef>
                <a:spcPts val="6700"/>
              </a:spcBef>
              <a:buFontTx/>
              <a:defRPr sz="3600">
                <a:solidFill>
                  <a:srgbClr val="747474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1702776" indent="-369276" defTabSz="821531">
              <a:lnSpc>
                <a:spcPct val="100000"/>
              </a:lnSpc>
              <a:spcBef>
                <a:spcPts val="6700"/>
              </a:spcBef>
              <a:buFontTx/>
              <a:defRPr sz="3600">
                <a:solidFill>
                  <a:srgbClr val="747474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2147276" indent="-369276" defTabSz="821531">
              <a:lnSpc>
                <a:spcPct val="100000"/>
              </a:lnSpc>
              <a:spcBef>
                <a:spcPts val="6700"/>
              </a:spcBef>
              <a:buFontTx/>
              <a:defRPr sz="3600">
                <a:solidFill>
                  <a:srgbClr val="747474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73" name="Slide Number"/>
          <p:cNvSpPr txBox="1"/>
          <p:nvPr>
            <p:ph type="sldNum" sz="quarter" idx="2"/>
          </p:nvPr>
        </p:nvSpPr>
        <p:spPr>
          <a:xfrm>
            <a:off x="20329146" y="12942938"/>
            <a:ext cx="409779" cy="415875"/>
          </a:xfrm>
          <a:prstGeom prst="rect">
            <a:avLst/>
          </a:prstGeom>
        </p:spPr>
        <p:txBody>
          <a:bodyPr wrap="none" lIns="71437" tIns="71437" rIns="71437" bIns="71437" anchor="b"/>
          <a:lstStyle>
            <a:lvl1pPr algn="r" defTabSz="821531">
              <a:defRPr b="0" sz="1800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0" showMasterPhAnim="1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Line"/>
          <p:cNvSpPr/>
          <p:nvPr/>
        </p:nvSpPr>
        <p:spPr>
          <a:xfrm>
            <a:off x="3958828" y="2768203"/>
            <a:ext cx="6858001" cy="1"/>
          </a:xfrm>
          <a:prstGeom prst="line">
            <a:avLst/>
          </a:prstGeom>
          <a:ln w="12700">
            <a:solidFill>
              <a:srgbClr val="9A9A9A"/>
            </a:solidFill>
            <a:miter lim="400000"/>
          </a:ln>
        </p:spPr>
        <p:txBody>
          <a:bodyPr lIns="71437" tIns="71437" rIns="71437" bIns="71437" anchor="ctr"/>
          <a:lstStyle/>
          <a:p>
            <a:pPr algn="l" defTabSz="642937">
              <a:defRPr b="0" sz="1600"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181" name="©Designing Transformation Productions. All Rights Reserved."/>
          <p:cNvSpPr/>
          <p:nvPr/>
        </p:nvSpPr>
        <p:spPr>
          <a:xfrm>
            <a:off x="4528186" y="13067109"/>
            <a:ext cx="5328560" cy="381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71437" tIns="71437" rIns="71437" bIns="71437" anchor="b">
            <a:spAutoFit/>
          </a:bodyPr>
          <a:lstStyle>
            <a:lvl1pPr>
              <a:defRPr b="0" sz="140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pPr/>
            <a:r>
              <a:t>©Designing Transformation Productions. All Rights Reserved.</a:t>
            </a:r>
          </a:p>
        </p:txBody>
      </p:sp>
      <p:pic>
        <p:nvPicPr>
          <p:cNvPr id="182" name="Bri3850_DT_logo101_V1.png" descr="Bri3850_DT_logo101_V1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3530203" y="12719838"/>
            <a:ext cx="994411" cy="927221"/>
          </a:xfrm>
          <a:prstGeom prst="rect">
            <a:avLst/>
          </a:prstGeom>
          <a:ln w="12700">
            <a:miter lim="400000"/>
          </a:ln>
        </p:spPr>
      </p:pic>
      <p:sp>
        <p:nvSpPr>
          <p:cNvPr id="183" name="Image"/>
          <p:cNvSpPr/>
          <p:nvPr>
            <p:ph type="pic" sz="half" idx="13"/>
          </p:nvPr>
        </p:nvSpPr>
        <p:spPr>
          <a:xfrm>
            <a:off x="12192000" y="1714500"/>
            <a:ext cx="6866850" cy="10394157"/>
          </a:xfrm>
          <a:prstGeom prst="rect">
            <a:avLst/>
          </a:prstGeom>
        </p:spPr>
        <p:txBody>
          <a:bodyPr tIns="45719" bIns="45719">
            <a:noAutofit/>
          </a:bodyPr>
          <a:lstStyle/>
          <a:p>
            <a:pPr/>
          </a:p>
        </p:txBody>
      </p:sp>
      <p:sp>
        <p:nvSpPr>
          <p:cNvPr id="184" name="Title Text"/>
          <p:cNvSpPr txBox="1"/>
          <p:nvPr>
            <p:ph type="title"/>
          </p:nvPr>
        </p:nvSpPr>
        <p:spPr>
          <a:xfrm>
            <a:off x="3851671" y="464343"/>
            <a:ext cx="7161611" cy="1964532"/>
          </a:xfrm>
          <a:prstGeom prst="rect">
            <a:avLst/>
          </a:prstGeom>
        </p:spPr>
        <p:txBody>
          <a:bodyPr lIns="71437" tIns="71437" rIns="71437" bIns="71437" anchor="b">
            <a:noAutofit/>
          </a:bodyPr>
          <a:lstStyle>
            <a:lvl1pPr defTabSz="821531">
              <a:lnSpc>
                <a:spcPct val="100000"/>
              </a:lnSpc>
              <a:defRPr sz="900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pPr/>
            <a:r>
              <a:t>Title Text</a:t>
            </a:r>
          </a:p>
        </p:txBody>
      </p:sp>
      <p:sp>
        <p:nvSpPr>
          <p:cNvPr id="185" name="Body Level One…"/>
          <p:cNvSpPr txBox="1"/>
          <p:nvPr>
            <p:ph type="body" sz="quarter" idx="1"/>
          </p:nvPr>
        </p:nvSpPr>
        <p:spPr>
          <a:xfrm>
            <a:off x="3851671" y="3268265"/>
            <a:ext cx="7161611" cy="9233298"/>
          </a:xfrm>
          <a:prstGeom prst="rect">
            <a:avLst/>
          </a:prstGeom>
        </p:spPr>
        <p:txBody>
          <a:bodyPr lIns="71437" tIns="71437" rIns="71437" bIns="71437">
            <a:noAutofit/>
          </a:bodyPr>
          <a:lstStyle>
            <a:lvl1pPr marL="355600" indent="-355600" defTabSz="821531">
              <a:lnSpc>
                <a:spcPct val="100000"/>
              </a:lnSpc>
              <a:spcBef>
                <a:spcPts val="6800"/>
              </a:spcBef>
              <a:buFontTx/>
              <a:defRPr sz="3200">
                <a:solidFill>
                  <a:srgbClr val="747474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800100" indent="-355600" defTabSz="821531">
              <a:lnSpc>
                <a:spcPct val="100000"/>
              </a:lnSpc>
              <a:spcBef>
                <a:spcPts val="6800"/>
              </a:spcBef>
              <a:buFontTx/>
              <a:defRPr sz="3200">
                <a:solidFill>
                  <a:srgbClr val="747474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1244600" indent="-355600" defTabSz="821531">
              <a:lnSpc>
                <a:spcPct val="100000"/>
              </a:lnSpc>
              <a:spcBef>
                <a:spcPts val="6800"/>
              </a:spcBef>
              <a:buFontTx/>
              <a:defRPr sz="3200">
                <a:solidFill>
                  <a:srgbClr val="747474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1689100" indent="-355600" defTabSz="821531">
              <a:lnSpc>
                <a:spcPct val="100000"/>
              </a:lnSpc>
              <a:spcBef>
                <a:spcPts val="6800"/>
              </a:spcBef>
              <a:buFontTx/>
              <a:defRPr sz="3200">
                <a:solidFill>
                  <a:srgbClr val="747474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2133600" indent="-355600" defTabSz="821531">
              <a:lnSpc>
                <a:spcPct val="100000"/>
              </a:lnSpc>
              <a:spcBef>
                <a:spcPts val="6800"/>
              </a:spcBef>
              <a:buFontTx/>
              <a:defRPr sz="3200">
                <a:solidFill>
                  <a:srgbClr val="747474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86" name="Slide Number"/>
          <p:cNvSpPr txBox="1"/>
          <p:nvPr>
            <p:ph type="sldNum" sz="quarter" idx="2"/>
          </p:nvPr>
        </p:nvSpPr>
        <p:spPr>
          <a:xfrm>
            <a:off x="3766232" y="13053434"/>
            <a:ext cx="353290" cy="341098"/>
          </a:xfrm>
          <a:prstGeom prst="rect">
            <a:avLst/>
          </a:prstGeom>
        </p:spPr>
        <p:txBody>
          <a:bodyPr wrap="none" lIns="71437" tIns="71437" rIns="71437" bIns="71437" anchor="b"/>
          <a:lstStyle>
            <a:lvl1pPr algn="l" defTabSz="821531">
              <a:defRPr b="0" sz="1400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0" showMasterPhAnim="1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Image"/>
          <p:cNvSpPr/>
          <p:nvPr>
            <p:ph type="pic" sz="half" idx="13"/>
          </p:nvPr>
        </p:nvSpPr>
        <p:spPr>
          <a:xfrm>
            <a:off x="5334000" y="946546"/>
            <a:ext cx="13716001" cy="8304611"/>
          </a:xfrm>
          <a:prstGeom prst="rect">
            <a:avLst/>
          </a:prstGeom>
        </p:spPr>
        <p:txBody>
          <a:bodyPr tIns="45719" bIns="45719">
            <a:noAutofit/>
          </a:bodyPr>
          <a:lstStyle/>
          <a:p>
            <a:pPr/>
          </a:p>
        </p:txBody>
      </p:sp>
      <p:sp>
        <p:nvSpPr>
          <p:cNvPr id="24" name="Title Text"/>
          <p:cNvSpPr txBox="1"/>
          <p:nvPr>
            <p:ph type="title"/>
          </p:nvPr>
        </p:nvSpPr>
        <p:spPr>
          <a:xfrm>
            <a:off x="4833937" y="9447609"/>
            <a:ext cx="14716126" cy="2000251"/>
          </a:xfrm>
          <a:prstGeom prst="rect">
            <a:avLst/>
          </a:prstGeom>
        </p:spPr>
        <p:txBody>
          <a:bodyPr lIns="71437" tIns="71437" rIns="71437" bIns="71437" anchor="b"/>
          <a:lstStyle>
            <a:lvl1pPr algn="ctr" defTabSz="821531">
              <a:lnSpc>
                <a:spcPct val="100000"/>
              </a:lnSpc>
              <a:defRPr sz="112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pPr/>
            <a:r>
              <a:t>Title Text</a:t>
            </a:r>
          </a:p>
        </p:txBody>
      </p:sp>
      <p:sp>
        <p:nvSpPr>
          <p:cNvPr id="25" name="Body Level One…"/>
          <p:cNvSpPr txBox="1"/>
          <p:nvPr>
            <p:ph type="body" sz="quarter" idx="1"/>
          </p:nvPr>
        </p:nvSpPr>
        <p:spPr>
          <a:xfrm>
            <a:off x="4833937" y="11465718"/>
            <a:ext cx="14716126" cy="1589486"/>
          </a:xfrm>
          <a:prstGeom prst="rect">
            <a:avLst/>
          </a:prstGeom>
        </p:spPr>
        <p:txBody>
          <a:bodyPr lIns="71437" tIns="71437" rIns="71437" bIns="71437"/>
          <a:lstStyle>
            <a:lvl1pPr marL="0" indent="0" algn="ctr" defTabSz="821531">
              <a:lnSpc>
                <a:spcPct val="100000"/>
              </a:lnSpc>
              <a:spcBef>
                <a:spcPts val="0"/>
              </a:spcBef>
              <a:buSzTx/>
              <a:buFontTx/>
              <a:buNone/>
              <a:defRPr sz="52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0" indent="0" algn="ctr" defTabSz="821531">
              <a:lnSpc>
                <a:spcPct val="100000"/>
              </a:lnSpc>
              <a:spcBef>
                <a:spcPts val="0"/>
              </a:spcBef>
              <a:buSzTx/>
              <a:buFontTx/>
              <a:buNone/>
              <a:defRPr sz="5200"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indent="0" algn="ctr" defTabSz="821531">
              <a:lnSpc>
                <a:spcPct val="100000"/>
              </a:lnSpc>
              <a:spcBef>
                <a:spcPts val="0"/>
              </a:spcBef>
              <a:buSzTx/>
              <a:buFontTx/>
              <a:buNone/>
              <a:defRPr sz="5200"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indent="0" algn="ctr" defTabSz="821531">
              <a:lnSpc>
                <a:spcPct val="100000"/>
              </a:lnSpc>
              <a:spcBef>
                <a:spcPts val="0"/>
              </a:spcBef>
              <a:buSzTx/>
              <a:buFontTx/>
              <a:buNone/>
              <a:defRPr sz="5200"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indent="0" algn="ctr" defTabSz="821531">
              <a:lnSpc>
                <a:spcPct val="100000"/>
              </a:lnSpc>
              <a:spcBef>
                <a:spcPts val="0"/>
              </a:spcBef>
              <a:buSzTx/>
              <a:buFontTx/>
              <a:buNone/>
              <a:defRPr sz="5200">
                <a:latin typeface="Helvetica Neue"/>
                <a:ea typeface="Helvetica Neue"/>
                <a:cs typeface="Helvetica Neue"/>
                <a:sym typeface="Helvetica Neue"/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6" name="Slide Number"/>
          <p:cNvSpPr txBox="1"/>
          <p:nvPr>
            <p:ph type="sldNum" sz="quarter" idx="2"/>
          </p:nvPr>
        </p:nvSpPr>
        <p:spPr>
          <a:xfrm>
            <a:off x="11954103" y="13073062"/>
            <a:ext cx="466269" cy="477671"/>
          </a:xfrm>
          <a:prstGeom prst="rect">
            <a:avLst/>
          </a:prstGeom>
        </p:spPr>
        <p:txBody>
          <a:bodyPr wrap="none" lIns="71437" tIns="71437" rIns="71437" bIns="71437"/>
          <a:lstStyle>
            <a:lvl1pPr defTabSz="821531">
              <a:defRPr b="0" sz="2200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0" showMasterPhAnim="1">
  <p:cSld name="Title &amp; Bullets copy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Title Text"/>
          <p:cNvSpPr txBox="1"/>
          <p:nvPr>
            <p:ph type="title"/>
          </p:nvPr>
        </p:nvSpPr>
        <p:spPr>
          <a:xfrm>
            <a:off x="4833937" y="357187"/>
            <a:ext cx="14716126" cy="3429001"/>
          </a:xfrm>
          <a:prstGeom prst="rect">
            <a:avLst/>
          </a:prstGeom>
        </p:spPr>
        <p:txBody>
          <a:bodyPr lIns="71437" tIns="71437" rIns="71437" bIns="71437">
            <a:noAutofit/>
          </a:bodyPr>
          <a:lstStyle>
            <a:lvl1pPr algn="ctr" defTabSz="821531">
              <a:lnSpc>
                <a:spcPct val="100000"/>
              </a:lnSpc>
              <a:defRPr sz="9000">
                <a:latin typeface="Gill Sans Light"/>
                <a:ea typeface="Gill Sans Light"/>
                <a:cs typeface="Gill Sans Light"/>
                <a:sym typeface="Gill Sans Light"/>
              </a:defRPr>
            </a:lvl1pPr>
          </a:lstStyle>
          <a:p>
            <a:pPr/>
            <a:r>
              <a:t>Title Text</a:t>
            </a:r>
          </a:p>
        </p:txBody>
      </p:sp>
      <p:sp>
        <p:nvSpPr>
          <p:cNvPr id="194" name="Body Level One…"/>
          <p:cNvSpPr txBox="1"/>
          <p:nvPr>
            <p:ph type="body" sz="half" idx="1"/>
          </p:nvPr>
        </p:nvSpPr>
        <p:spPr>
          <a:xfrm>
            <a:off x="4833937" y="3893343"/>
            <a:ext cx="14716126" cy="8036720"/>
          </a:xfrm>
          <a:prstGeom prst="rect">
            <a:avLst/>
          </a:prstGeom>
        </p:spPr>
        <p:txBody>
          <a:bodyPr lIns="71437" tIns="71437" rIns="71437" bIns="71437">
            <a:noAutofit/>
          </a:bodyPr>
          <a:lstStyle>
            <a:lvl1pPr marL="917222" indent="-599722" defTabSz="821531">
              <a:lnSpc>
                <a:spcPct val="100000"/>
              </a:lnSpc>
              <a:spcBef>
                <a:spcPts val="2200"/>
              </a:spcBef>
              <a:buFontTx/>
              <a:defRPr sz="5000">
                <a:latin typeface="Gill Sans Light"/>
                <a:ea typeface="Gill Sans Light"/>
                <a:cs typeface="Gill Sans Light"/>
                <a:sym typeface="Gill Sans Light"/>
              </a:defRPr>
            </a:lvl1pPr>
            <a:lvl2pPr marL="1361722" indent="-599722" defTabSz="821531">
              <a:lnSpc>
                <a:spcPct val="100000"/>
              </a:lnSpc>
              <a:spcBef>
                <a:spcPts val="2200"/>
              </a:spcBef>
              <a:buFontTx/>
              <a:defRPr sz="5000">
                <a:latin typeface="Gill Sans Light"/>
                <a:ea typeface="Gill Sans Light"/>
                <a:cs typeface="Gill Sans Light"/>
                <a:sym typeface="Gill Sans Light"/>
              </a:defRPr>
            </a:lvl2pPr>
            <a:lvl3pPr marL="1806222" indent="-599722" defTabSz="821531">
              <a:lnSpc>
                <a:spcPct val="100000"/>
              </a:lnSpc>
              <a:spcBef>
                <a:spcPts val="2200"/>
              </a:spcBef>
              <a:buFontTx/>
              <a:defRPr sz="5000">
                <a:latin typeface="Gill Sans Light"/>
                <a:ea typeface="Gill Sans Light"/>
                <a:cs typeface="Gill Sans Light"/>
                <a:sym typeface="Gill Sans Light"/>
              </a:defRPr>
            </a:lvl3pPr>
            <a:lvl4pPr marL="2250722" indent="-599722" defTabSz="821531">
              <a:lnSpc>
                <a:spcPct val="100000"/>
              </a:lnSpc>
              <a:spcBef>
                <a:spcPts val="2200"/>
              </a:spcBef>
              <a:buFontTx/>
              <a:defRPr sz="5000">
                <a:latin typeface="Gill Sans Light"/>
                <a:ea typeface="Gill Sans Light"/>
                <a:cs typeface="Gill Sans Light"/>
                <a:sym typeface="Gill Sans Light"/>
              </a:defRPr>
            </a:lvl4pPr>
            <a:lvl5pPr marL="2695222" indent="-599722" defTabSz="821531">
              <a:lnSpc>
                <a:spcPct val="100000"/>
              </a:lnSpc>
              <a:spcBef>
                <a:spcPts val="2200"/>
              </a:spcBef>
              <a:buFontTx/>
              <a:defRPr sz="5000">
                <a:latin typeface="Gill Sans Light"/>
                <a:ea typeface="Gill Sans Light"/>
                <a:cs typeface="Gill Sans Light"/>
                <a:sym typeface="Gill Sans Light"/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95" name="©Designing Transformation Productions. All Rights Reserved."/>
          <p:cNvSpPr/>
          <p:nvPr/>
        </p:nvSpPr>
        <p:spPr>
          <a:xfrm>
            <a:off x="1468397" y="12736797"/>
            <a:ext cx="7469753" cy="44195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3578" tIns="53578" rIns="53578" bIns="53578" anchor="b">
            <a:spAutoFit/>
          </a:bodyPr>
          <a:lstStyle>
            <a:lvl1pPr>
              <a:defRPr b="0" sz="220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pPr/>
            <a:r>
              <a:t>©Designing Transformation Productions. All Rights Reserved.</a:t>
            </a:r>
          </a:p>
        </p:txBody>
      </p:sp>
      <p:pic>
        <p:nvPicPr>
          <p:cNvPr id="196" name="Bri3850_DT_logo101_V1.png" descr="Bri3850_DT_logo101_V1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371196" y="12514343"/>
            <a:ext cx="951127" cy="886861"/>
          </a:xfrm>
          <a:prstGeom prst="rect">
            <a:avLst/>
          </a:prstGeom>
          <a:ln w="12700">
            <a:miter lim="400000"/>
          </a:ln>
        </p:spPr>
      </p:pic>
      <p:sp>
        <p:nvSpPr>
          <p:cNvPr id="197" name="Slide Number"/>
          <p:cNvSpPr txBox="1"/>
          <p:nvPr>
            <p:ph type="sldNum" sz="quarter" idx="2"/>
          </p:nvPr>
        </p:nvSpPr>
        <p:spPr>
          <a:xfrm>
            <a:off x="11952882" y="13038931"/>
            <a:ext cx="460376" cy="498476"/>
          </a:xfrm>
          <a:prstGeom prst="rect">
            <a:avLst/>
          </a:prstGeom>
        </p:spPr>
        <p:txBody>
          <a:bodyPr wrap="none" lIns="71437" tIns="71437" rIns="71437" bIns="71437" anchor="b"/>
          <a:lstStyle>
            <a:lvl1pPr defTabSz="821531">
              <a:defRPr b="0" sz="2400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0" showMasterPhAnim="1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©Designing Transformation Productions. All Rights Reserved."/>
          <p:cNvSpPr/>
          <p:nvPr/>
        </p:nvSpPr>
        <p:spPr>
          <a:xfrm>
            <a:off x="4528221" y="13067109"/>
            <a:ext cx="5328560" cy="381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71437" tIns="71437" rIns="71437" bIns="71437" anchor="b">
            <a:spAutoFit/>
          </a:bodyPr>
          <a:lstStyle>
            <a:lvl1pPr>
              <a:defRPr b="0" sz="140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pPr/>
            <a:r>
              <a:t>©Designing Transformation Productions. All Rights Reserved.</a:t>
            </a:r>
          </a:p>
        </p:txBody>
      </p:sp>
      <p:pic>
        <p:nvPicPr>
          <p:cNvPr id="205" name="Bri3850_DT_logo101_V1.png" descr="Bri3850_DT_logo101_V1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3530203" y="12809135"/>
            <a:ext cx="1000126" cy="928688"/>
          </a:xfrm>
          <a:prstGeom prst="rect">
            <a:avLst/>
          </a:prstGeom>
          <a:ln w="12700">
            <a:miter lim="400000"/>
          </a:ln>
        </p:spPr>
      </p:pic>
      <p:sp>
        <p:nvSpPr>
          <p:cNvPr id="206" name="Title Text"/>
          <p:cNvSpPr txBox="1"/>
          <p:nvPr>
            <p:ph type="title"/>
          </p:nvPr>
        </p:nvSpPr>
        <p:spPr>
          <a:xfrm>
            <a:off x="4833937" y="357187"/>
            <a:ext cx="14716126" cy="3429001"/>
          </a:xfrm>
          <a:prstGeom prst="rect">
            <a:avLst/>
          </a:prstGeom>
        </p:spPr>
        <p:txBody>
          <a:bodyPr lIns="71437" tIns="71437" rIns="71437" bIns="71437">
            <a:noAutofit/>
          </a:bodyPr>
          <a:lstStyle>
            <a:lvl1pPr algn="ctr" defTabSz="821531">
              <a:lnSpc>
                <a:spcPct val="100000"/>
              </a:lnSpc>
              <a:defRPr sz="9000">
                <a:latin typeface="Gill Sans Light"/>
                <a:ea typeface="Gill Sans Light"/>
                <a:cs typeface="Gill Sans Light"/>
                <a:sym typeface="Gill Sans Light"/>
              </a:defRPr>
            </a:lvl1pPr>
          </a:lstStyle>
          <a:p>
            <a:pPr/>
            <a:r>
              <a:t>Title Text</a:t>
            </a:r>
          </a:p>
        </p:txBody>
      </p:sp>
      <p:sp>
        <p:nvSpPr>
          <p:cNvPr id="207" name="Body Level One…"/>
          <p:cNvSpPr txBox="1"/>
          <p:nvPr>
            <p:ph type="body" sz="half" idx="1"/>
          </p:nvPr>
        </p:nvSpPr>
        <p:spPr>
          <a:xfrm>
            <a:off x="4833937" y="3893343"/>
            <a:ext cx="14716126" cy="8036720"/>
          </a:xfrm>
          <a:prstGeom prst="rect">
            <a:avLst/>
          </a:prstGeom>
        </p:spPr>
        <p:txBody>
          <a:bodyPr lIns="71437" tIns="71437" rIns="71437" bIns="71437">
            <a:noAutofit/>
          </a:bodyPr>
          <a:lstStyle>
            <a:lvl1pPr marL="917222" indent="-599722" defTabSz="821531">
              <a:lnSpc>
                <a:spcPct val="100000"/>
              </a:lnSpc>
              <a:spcBef>
                <a:spcPts val="2200"/>
              </a:spcBef>
              <a:buFontTx/>
              <a:defRPr sz="5000">
                <a:latin typeface="Gill Sans Light"/>
                <a:ea typeface="Gill Sans Light"/>
                <a:cs typeface="Gill Sans Light"/>
                <a:sym typeface="Gill Sans Light"/>
              </a:defRPr>
            </a:lvl1pPr>
            <a:lvl2pPr marL="1361722" indent="-599722" defTabSz="821531">
              <a:lnSpc>
                <a:spcPct val="100000"/>
              </a:lnSpc>
              <a:spcBef>
                <a:spcPts val="2200"/>
              </a:spcBef>
              <a:buFontTx/>
              <a:defRPr sz="5000">
                <a:latin typeface="Gill Sans Light"/>
                <a:ea typeface="Gill Sans Light"/>
                <a:cs typeface="Gill Sans Light"/>
                <a:sym typeface="Gill Sans Light"/>
              </a:defRPr>
            </a:lvl2pPr>
            <a:lvl3pPr marL="1806222" indent="-599722" defTabSz="821531">
              <a:lnSpc>
                <a:spcPct val="100000"/>
              </a:lnSpc>
              <a:spcBef>
                <a:spcPts val="2200"/>
              </a:spcBef>
              <a:buFontTx/>
              <a:defRPr sz="5000">
                <a:latin typeface="Gill Sans Light"/>
                <a:ea typeface="Gill Sans Light"/>
                <a:cs typeface="Gill Sans Light"/>
                <a:sym typeface="Gill Sans Light"/>
              </a:defRPr>
            </a:lvl3pPr>
            <a:lvl4pPr marL="2250722" indent="-599722" defTabSz="821531">
              <a:lnSpc>
                <a:spcPct val="100000"/>
              </a:lnSpc>
              <a:spcBef>
                <a:spcPts val="2200"/>
              </a:spcBef>
              <a:buFontTx/>
              <a:defRPr sz="5000">
                <a:latin typeface="Gill Sans Light"/>
                <a:ea typeface="Gill Sans Light"/>
                <a:cs typeface="Gill Sans Light"/>
                <a:sym typeface="Gill Sans Light"/>
              </a:defRPr>
            </a:lvl4pPr>
            <a:lvl5pPr marL="2695222" indent="-599722" defTabSz="821531">
              <a:lnSpc>
                <a:spcPct val="100000"/>
              </a:lnSpc>
              <a:spcBef>
                <a:spcPts val="2200"/>
              </a:spcBef>
              <a:buFontTx/>
              <a:defRPr sz="5000">
                <a:latin typeface="Gill Sans Light"/>
                <a:ea typeface="Gill Sans Light"/>
                <a:cs typeface="Gill Sans Light"/>
                <a:sym typeface="Gill Sans Light"/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08" name="Slide Number"/>
          <p:cNvSpPr txBox="1"/>
          <p:nvPr>
            <p:ph type="sldNum" sz="quarter" idx="2"/>
          </p:nvPr>
        </p:nvSpPr>
        <p:spPr>
          <a:xfrm>
            <a:off x="11952882" y="13038931"/>
            <a:ext cx="460376" cy="498476"/>
          </a:xfrm>
          <a:prstGeom prst="rect">
            <a:avLst/>
          </a:prstGeom>
        </p:spPr>
        <p:txBody>
          <a:bodyPr wrap="none" lIns="71437" tIns="71437" rIns="71437" bIns="71437" anchor="b"/>
          <a:lstStyle>
            <a:lvl1pPr defTabSz="821531">
              <a:defRPr b="0" sz="2400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0" showMasterPhAnim="1">
  <p:cSld name="6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©Designing Transformation Productions. All Rights Reserved."/>
          <p:cNvSpPr/>
          <p:nvPr/>
        </p:nvSpPr>
        <p:spPr>
          <a:xfrm>
            <a:off x="1468397" y="12736797"/>
            <a:ext cx="7469753" cy="44195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3578" tIns="53578" rIns="53578" bIns="53578" anchor="b">
            <a:spAutoFit/>
          </a:bodyPr>
          <a:lstStyle>
            <a:lvl1pPr>
              <a:defRPr b="0" sz="220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pPr/>
            <a:r>
              <a:t>©Designing Transformation Productions. All Rights Reserved.</a:t>
            </a:r>
          </a:p>
        </p:txBody>
      </p:sp>
      <p:pic>
        <p:nvPicPr>
          <p:cNvPr id="216" name="Bri3850_DT_logo101_V1.png" descr="Bri3850_DT_logo101_V1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371196" y="12514343"/>
            <a:ext cx="951127" cy="886861"/>
          </a:xfrm>
          <a:prstGeom prst="rect">
            <a:avLst/>
          </a:prstGeom>
          <a:ln w="12700">
            <a:miter lim="400000"/>
          </a:ln>
        </p:spPr>
      </p:pic>
      <p:sp>
        <p:nvSpPr>
          <p:cNvPr id="217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0" showMasterPhAnim="1">
  <p:cSld name="7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Shape"/>
          <p:cNvSpPr/>
          <p:nvPr/>
        </p:nvSpPr>
        <p:spPr>
          <a:xfrm rot="10800000">
            <a:off x="20244641" y="2480861"/>
            <a:ext cx="1091358" cy="66514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0"/>
                </a:moveTo>
                <a:lnTo>
                  <a:pt x="15018" y="0"/>
                </a:lnTo>
                <a:lnTo>
                  <a:pt x="21600" y="10800"/>
                </a:lnTo>
                <a:lnTo>
                  <a:pt x="15018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C91C19"/>
          </a:solidFill>
          <a:ln w="12700">
            <a:miter lim="400000"/>
          </a:ln>
        </p:spPr>
        <p:txBody>
          <a:bodyPr lIns="68580" tIns="68580" rIns="68580" bIns="68580" anchor="ctr"/>
          <a:lstStyle/>
          <a:p>
            <a:pPr defTabSz="914400">
              <a:defRPr b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grpSp>
        <p:nvGrpSpPr>
          <p:cNvPr id="247" name="Group"/>
          <p:cNvGrpSpPr/>
          <p:nvPr/>
        </p:nvGrpSpPr>
        <p:grpSpPr>
          <a:xfrm>
            <a:off x="19641590" y="8735616"/>
            <a:ext cx="2541087" cy="4883945"/>
            <a:chOff x="0" y="0"/>
            <a:chExt cx="2541086" cy="4883943"/>
          </a:xfrm>
        </p:grpSpPr>
        <p:sp>
          <p:nvSpPr>
            <p:cNvPr id="225" name="Triangle"/>
            <p:cNvSpPr/>
            <p:nvPr/>
          </p:nvSpPr>
          <p:spPr>
            <a:xfrm rot="5400000">
              <a:off x="1627983" y="63263"/>
              <a:ext cx="976367" cy="84984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lnTo>
                    <a:pt x="10777" y="21600"/>
                  </a:lnTo>
                  <a:lnTo>
                    <a:pt x="0" y="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rgbClr val="3A3838">
                <a:alpha val="1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68580" tIns="68580" rIns="68580" bIns="68580" numCol="1" anchor="ctr">
              <a:noAutofit/>
            </a:bodyPr>
            <a:lstStyle/>
            <a:p>
              <a:pPr algn="l" defTabSz="914400">
                <a:defRPr b="0"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226" name="Triangle"/>
            <p:cNvSpPr/>
            <p:nvPr/>
          </p:nvSpPr>
          <p:spPr>
            <a:xfrm rot="5400000">
              <a:off x="1626927" y="551447"/>
              <a:ext cx="978476" cy="84984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lnTo>
                    <a:pt x="108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C9C9C9">
                <a:alpha val="15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68580" tIns="68580" rIns="68580" bIns="68580" numCol="1" anchor="ctr">
              <a:noAutofit/>
            </a:bodyPr>
            <a:lstStyle/>
            <a:p>
              <a:pPr algn="l" defTabSz="914400">
                <a:defRPr b="0"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227" name="Triangle"/>
            <p:cNvSpPr/>
            <p:nvPr/>
          </p:nvSpPr>
          <p:spPr>
            <a:xfrm rot="5400000">
              <a:off x="1627983" y="1039629"/>
              <a:ext cx="976367" cy="84984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lnTo>
                    <a:pt x="10823" y="21600"/>
                  </a:lnTo>
                  <a:lnTo>
                    <a:pt x="0" y="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rgbClr val="C9C9C9">
                <a:alpha val="15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68580" tIns="68580" rIns="68580" bIns="68580" numCol="1" anchor="ctr">
              <a:noAutofit/>
            </a:bodyPr>
            <a:lstStyle/>
            <a:p>
              <a:pPr algn="l" defTabSz="914400">
                <a:defRPr b="0"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228" name="Triangle"/>
            <p:cNvSpPr/>
            <p:nvPr/>
          </p:nvSpPr>
          <p:spPr>
            <a:xfrm rot="5400000">
              <a:off x="1627983" y="1528868"/>
              <a:ext cx="976367" cy="84984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lnTo>
                    <a:pt x="10777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C9C9C9">
                <a:alpha val="15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68580" tIns="68580" rIns="68580" bIns="68580" numCol="1" anchor="ctr">
              <a:noAutofit/>
            </a:bodyPr>
            <a:lstStyle/>
            <a:p>
              <a:pPr algn="l" defTabSz="914400">
                <a:defRPr b="0"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229" name="Triangle"/>
            <p:cNvSpPr/>
            <p:nvPr/>
          </p:nvSpPr>
          <p:spPr>
            <a:xfrm rot="5400000">
              <a:off x="1626927" y="2017050"/>
              <a:ext cx="978476" cy="84984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lnTo>
                    <a:pt x="10800" y="21600"/>
                  </a:lnTo>
                  <a:lnTo>
                    <a:pt x="0" y="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rgbClr val="C9C9C9">
                <a:alpha val="15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68580" tIns="68580" rIns="68580" bIns="68580" numCol="1" anchor="ctr">
              <a:noAutofit/>
            </a:bodyPr>
            <a:lstStyle/>
            <a:p>
              <a:pPr algn="l" defTabSz="914400">
                <a:defRPr b="0"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230" name="Triangle"/>
            <p:cNvSpPr/>
            <p:nvPr/>
          </p:nvSpPr>
          <p:spPr>
            <a:xfrm rot="5400000">
              <a:off x="1627983" y="2505234"/>
              <a:ext cx="976367" cy="84984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lnTo>
                    <a:pt x="10823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3A3838">
                <a:alpha val="1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68580" tIns="68580" rIns="68580" bIns="68580" numCol="1" anchor="ctr">
              <a:noAutofit/>
            </a:bodyPr>
            <a:lstStyle/>
            <a:p>
              <a:pPr algn="l" defTabSz="914400">
                <a:defRPr b="0"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231" name="Triangle"/>
            <p:cNvSpPr/>
            <p:nvPr/>
          </p:nvSpPr>
          <p:spPr>
            <a:xfrm rot="5400000">
              <a:off x="1629036" y="3480546"/>
              <a:ext cx="974260" cy="84984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lnTo>
                    <a:pt x="10847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C9C9C9">
                <a:alpha val="15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68580" tIns="68580" rIns="68580" bIns="68580" numCol="1" anchor="ctr">
              <a:noAutofit/>
            </a:bodyPr>
            <a:lstStyle/>
            <a:p>
              <a:pPr algn="l" defTabSz="914400">
                <a:defRPr b="0"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232" name="Triangle"/>
            <p:cNvSpPr/>
            <p:nvPr/>
          </p:nvSpPr>
          <p:spPr>
            <a:xfrm rot="5400000">
              <a:off x="1627983" y="3970839"/>
              <a:ext cx="976367" cy="84984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lnTo>
                    <a:pt x="10730" y="21600"/>
                  </a:lnTo>
                  <a:lnTo>
                    <a:pt x="0" y="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rgbClr val="C9C9C9">
                <a:alpha val="15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68580" tIns="68580" rIns="68580" bIns="68580" numCol="1" anchor="ctr">
              <a:noAutofit/>
            </a:bodyPr>
            <a:lstStyle/>
            <a:p>
              <a:pPr algn="l" defTabSz="914400">
                <a:defRPr b="0"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233" name="Triangle"/>
            <p:cNvSpPr/>
            <p:nvPr/>
          </p:nvSpPr>
          <p:spPr>
            <a:xfrm rot="5400000">
              <a:off x="780251" y="65372"/>
              <a:ext cx="976368" cy="84562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lnTo>
                    <a:pt x="10777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C9C9C9">
                <a:alpha val="15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68580" tIns="68580" rIns="68580" bIns="68580" numCol="1" anchor="ctr">
              <a:noAutofit/>
            </a:bodyPr>
            <a:lstStyle/>
            <a:p>
              <a:pPr algn="l" defTabSz="914400">
                <a:defRPr b="0"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234" name="Triangle"/>
            <p:cNvSpPr/>
            <p:nvPr/>
          </p:nvSpPr>
          <p:spPr>
            <a:xfrm rot="5400000">
              <a:off x="780251" y="1041738"/>
              <a:ext cx="976368" cy="84562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lnTo>
                    <a:pt x="10823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3A3838">
                <a:alpha val="1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68580" tIns="68580" rIns="68580" bIns="68580" numCol="1" anchor="ctr">
              <a:noAutofit/>
            </a:bodyPr>
            <a:lstStyle/>
            <a:p>
              <a:pPr algn="l" defTabSz="914400">
                <a:defRPr b="0"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235" name="Triangle"/>
            <p:cNvSpPr/>
            <p:nvPr/>
          </p:nvSpPr>
          <p:spPr>
            <a:xfrm rot="5400000">
              <a:off x="780251" y="1530977"/>
              <a:ext cx="976368" cy="84562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lnTo>
                    <a:pt x="10777" y="21600"/>
                  </a:lnTo>
                  <a:lnTo>
                    <a:pt x="0" y="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rgbClr val="C9C9C9">
                <a:alpha val="15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68580" tIns="68580" rIns="68580" bIns="68580" numCol="1" anchor="ctr">
              <a:noAutofit/>
            </a:bodyPr>
            <a:lstStyle/>
            <a:p>
              <a:pPr algn="l" defTabSz="914400">
                <a:defRPr b="0"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236" name="Triangle"/>
            <p:cNvSpPr/>
            <p:nvPr/>
          </p:nvSpPr>
          <p:spPr>
            <a:xfrm rot="5400000">
              <a:off x="780251" y="2507342"/>
              <a:ext cx="976368" cy="84562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lnTo>
                    <a:pt x="10823" y="21600"/>
                  </a:lnTo>
                  <a:lnTo>
                    <a:pt x="0" y="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rgbClr val="C9C9C9">
                <a:alpha val="15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68580" tIns="68580" rIns="68580" bIns="68580" numCol="1" anchor="ctr">
              <a:noAutofit/>
            </a:bodyPr>
            <a:lstStyle/>
            <a:p>
              <a:pPr algn="l" defTabSz="914400">
                <a:defRPr b="0"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237" name="Triangle"/>
            <p:cNvSpPr/>
            <p:nvPr/>
          </p:nvSpPr>
          <p:spPr>
            <a:xfrm rot="5400000">
              <a:off x="780251" y="2996580"/>
              <a:ext cx="976368" cy="84562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lnTo>
                    <a:pt x="10777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C9C9C9">
                <a:alpha val="15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68580" tIns="68580" rIns="68580" bIns="68580" numCol="1" anchor="ctr">
              <a:noAutofit/>
            </a:bodyPr>
            <a:lstStyle/>
            <a:p>
              <a:pPr algn="l" defTabSz="914400">
                <a:defRPr b="0"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238" name="Triangle"/>
            <p:cNvSpPr/>
            <p:nvPr/>
          </p:nvSpPr>
          <p:spPr>
            <a:xfrm rot="5400000">
              <a:off x="781306" y="3482655"/>
              <a:ext cx="974260" cy="84562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lnTo>
                    <a:pt x="10847" y="21600"/>
                  </a:lnTo>
                  <a:lnTo>
                    <a:pt x="0" y="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rgbClr val="C9C9C9">
                <a:alpha val="15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68580" tIns="68580" rIns="68580" bIns="68580" numCol="1" anchor="ctr">
              <a:noAutofit/>
            </a:bodyPr>
            <a:lstStyle/>
            <a:p>
              <a:pPr algn="l" defTabSz="914400">
                <a:defRPr b="0"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239" name="Triangle"/>
            <p:cNvSpPr/>
            <p:nvPr/>
          </p:nvSpPr>
          <p:spPr>
            <a:xfrm rot="5400000">
              <a:off x="780251" y="3972948"/>
              <a:ext cx="976368" cy="84562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lnTo>
                    <a:pt x="1073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3A3838">
                <a:alpha val="1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68580" tIns="68580" rIns="68580" bIns="68580" numCol="1" anchor="ctr">
              <a:noAutofit/>
            </a:bodyPr>
            <a:lstStyle/>
            <a:p>
              <a:pPr algn="l" defTabSz="914400">
                <a:defRPr b="0"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240" name="Triangle"/>
            <p:cNvSpPr/>
            <p:nvPr/>
          </p:nvSpPr>
          <p:spPr>
            <a:xfrm rot="5400000">
              <a:off x="-65372" y="65372"/>
              <a:ext cx="976368" cy="84562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lnTo>
                    <a:pt x="10777" y="21600"/>
                  </a:lnTo>
                  <a:lnTo>
                    <a:pt x="0" y="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rgbClr val="C9C9C9">
                <a:alpha val="15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68580" tIns="68580" rIns="68580" bIns="68580" numCol="1" anchor="ctr">
              <a:noAutofit/>
            </a:bodyPr>
            <a:lstStyle/>
            <a:p>
              <a:pPr algn="l" defTabSz="914400">
                <a:defRPr b="0"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241" name="Triangle"/>
            <p:cNvSpPr/>
            <p:nvPr/>
          </p:nvSpPr>
          <p:spPr>
            <a:xfrm rot="5400000">
              <a:off x="-66426" y="553556"/>
              <a:ext cx="978476" cy="84562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lnTo>
                    <a:pt x="108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3A3838">
                <a:alpha val="1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68580" tIns="68580" rIns="68580" bIns="68580" numCol="1" anchor="ctr">
              <a:noAutofit/>
            </a:bodyPr>
            <a:lstStyle/>
            <a:p>
              <a:pPr algn="l" defTabSz="914400">
                <a:defRPr b="0"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242" name="Triangle"/>
            <p:cNvSpPr/>
            <p:nvPr/>
          </p:nvSpPr>
          <p:spPr>
            <a:xfrm rot="5400000">
              <a:off x="-65372" y="1041738"/>
              <a:ext cx="976368" cy="84562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lnTo>
                    <a:pt x="10823" y="21600"/>
                  </a:lnTo>
                  <a:lnTo>
                    <a:pt x="0" y="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rgbClr val="C9C9C9">
                <a:alpha val="15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68580" tIns="68580" rIns="68580" bIns="68580" numCol="1" anchor="ctr">
              <a:noAutofit/>
            </a:bodyPr>
            <a:lstStyle/>
            <a:p>
              <a:pPr algn="l" defTabSz="914400">
                <a:defRPr b="0"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243" name="Triangle"/>
            <p:cNvSpPr/>
            <p:nvPr/>
          </p:nvSpPr>
          <p:spPr>
            <a:xfrm rot="5400000">
              <a:off x="-65372" y="1530977"/>
              <a:ext cx="976368" cy="84562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lnTo>
                    <a:pt x="10777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C9C9C9">
                <a:alpha val="15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68580" tIns="68580" rIns="68580" bIns="68580" numCol="1" anchor="ctr">
              <a:noAutofit/>
            </a:bodyPr>
            <a:lstStyle/>
            <a:p>
              <a:pPr algn="l" defTabSz="914400">
                <a:defRPr b="0"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244" name="Triangle"/>
            <p:cNvSpPr/>
            <p:nvPr/>
          </p:nvSpPr>
          <p:spPr>
            <a:xfrm rot="5400000">
              <a:off x="-66426" y="2019159"/>
              <a:ext cx="978476" cy="84562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lnTo>
                    <a:pt x="10800" y="21600"/>
                  </a:lnTo>
                  <a:lnTo>
                    <a:pt x="0" y="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rgbClr val="3A3838">
                <a:alpha val="1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68580" tIns="68580" rIns="68580" bIns="68580" numCol="1" anchor="ctr">
              <a:noAutofit/>
            </a:bodyPr>
            <a:lstStyle/>
            <a:p>
              <a:pPr algn="l" defTabSz="914400">
                <a:defRPr b="0"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245" name="Triangle"/>
            <p:cNvSpPr/>
            <p:nvPr/>
          </p:nvSpPr>
          <p:spPr>
            <a:xfrm rot="5400000">
              <a:off x="-65372" y="2507342"/>
              <a:ext cx="976368" cy="84562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lnTo>
                    <a:pt x="10823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C9C9C9">
                <a:alpha val="15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68580" tIns="68580" rIns="68580" bIns="68580" numCol="1" anchor="ctr">
              <a:noAutofit/>
            </a:bodyPr>
            <a:lstStyle/>
            <a:p>
              <a:pPr algn="l" defTabSz="914400">
                <a:defRPr b="0"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246" name="Triangle"/>
            <p:cNvSpPr/>
            <p:nvPr/>
          </p:nvSpPr>
          <p:spPr>
            <a:xfrm rot="5400000">
              <a:off x="-64317" y="3482655"/>
              <a:ext cx="974259" cy="84562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lnTo>
                    <a:pt x="10847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3A3838">
                <a:alpha val="1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68580" tIns="68580" rIns="68580" bIns="68580" numCol="1" anchor="ctr">
              <a:noAutofit/>
            </a:bodyPr>
            <a:lstStyle/>
            <a:p>
              <a:pPr algn="l" defTabSz="914400">
                <a:defRPr b="0"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</p:grpSp>
      <p:grpSp>
        <p:nvGrpSpPr>
          <p:cNvPr id="269" name="Group"/>
          <p:cNvGrpSpPr/>
          <p:nvPr/>
        </p:nvGrpSpPr>
        <p:grpSpPr>
          <a:xfrm>
            <a:off x="2012946" y="-216280"/>
            <a:ext cx="3190370" cy="6126776"/>
            <a:chOff x="0" y="0"/>
            <a:chExt cx="3190368" cy="6126775"/>
          </a:xfrm>
        </p:grpSpPr>
        <p:sp>
          <p:nvSpPr>
            <p:cNvPr id="248" name="Triangle"/>
            <p:cNvSpPr/>
            <p:nvPr/>
          </p:nvSpPr>
          <p:spPr>
            <a:xfrm rot="5400000">
              <a:off x="2046227" y="80684"/>
              <a:ext cx="1224826" cy="106345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lnTo>
                    <a:pt x="10777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C9C9C9">
                <a:alpha val="15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68580" tIns="68580" rIns="68580" bIns="68580" numCol="1" anchor="ctr">
              <a:noAutofit/>
            </a:bodyPr>
            <a:lstStyle/>
            <a:p>
              <a:pPr algn="l" defTabSz="914400">
                <a:defRPr b="0"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249" name="Triangle"/>
            <p:cNvSpPr/>
            <p:nvPr/>
          </p:nvSpPr>
          <p:spPr>
            <a:xfrm rot="5400000">
              <a:off x="2044904" y="693098"/>
              <a:ext cx="1227472" cy="106345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lnTo>
                    <a:pt x="10800" y="21600"/>
                  </a:lnTo>
                  <a:lnTo>
                    <a:pt x="0" y="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rgbClr val="3A3838">
                <a:alpha val="1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68580" tIns="68580" rIns="68580" bIns="68580" numCol="1" anchor="ctr">
              <a:noAutofit/>
            </a:bodyPr>
            <a:lstStyle/>
            <a:p>
              <a:pPr algn="l" defTabSz="914400">
                <a:defRPr b="0"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250" name="Triangle"/>
            <p:cNvSpPr/>
            <p:nvPr/>
          </p:nvSpPr>
          <p:spPr>
            <a:xfrm rot="5400000">
              <a:off x="2046227" y="1919246"/>
              <a:ext cx="1224826" cy="106345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lnTo>
                    <a:pt x="10777" y="21600"/>
                  </a:lnTo>
                  <a:lnTo>
                    <a:pt x="0" y="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rgbClr val="C9C9C9">
                <a:alpha val="15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68580" tIns="68580" rIns="68580" bIns="68580" numCol="1" anchor="ctr">
              <a:noAutofit/>
            </a:bodyPr>
            <a:lstStyle/>
            <a:p>
              <a:pPr algn="l" defTabSz="914400">
                <a:defRPr b="0"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251" name="Triangle"/>
            <p:cNvSpPr/>
            <p:nvPr/>
          </p:nvSpPr>
          <p:spPr>
            <a:xfrm rot="5400000">
              <a:off x="2044904" y="2531659"/>
              <a:ext cx="1227472" cy="106345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lnTo>
                    <a:pt x="108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3A3838">
                <a:alpha val="1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68580" tIns="68580" rIns="68580" bIns="68580" numCol="1" anchor="ctr">
              <a:noAutofit/>
            </a:bodyPr>
            <a:lstStyle/>
            <a:p>
              <a:pPr algn="l" defTabSz="914400">
                <a:defRPr b="0"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252" name="Triangle"/>
            <p:cNvSpPr/>
            <p:nvPr/>
          </p:nvSpPr>
          <p:spPr>
            <a:xfrm rot="5400000">
              <a:off x="2046227" y="3757807"/>
              <a:ext cx="1224826" cy="106345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lnTo>
                    <a:pt x="10777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C9C9C9">
                <a:alpha val="15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68580" tIns="68580" rIns="68580" bIns="68580" numCol="1" anchor="ctr">
              <a:noAutofit/>
            </a:bodyPr>
            <a:lstStyle/>
            <a:p>
              <a:pPr algn="l" defTabSz="914400">
                <a:defRPr b="0"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253" name="Triangle"/>
            <p:cNvSpPr/>
            <p:nvPr/>
          </p:nvSpPr>
          <p:spPr>
            <a:xfrm rot="5400000">
              <a:off x="2047550" y="4367574"/>
              <a:ext cx="1222181" cy="106345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lnTo>
                    <a:pt x="10847" y="21600"/>
                  </a:lnTo>
                  <a:lnTo>
                    <a:pt x="0" y="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rgbClr val="C9C9C9">
                <a:alpha val="15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68580" tIns="68580" rIns="68580" bIns="68580" numCol="1" anchor="ctr">
              <a:noAutofit/>
            </a:bodyPr>
            <a:lstStyle/>
            <a:p>
              <a:pPr algn="l" defTabSz="914400">
                <a:defRPr b="0"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254" name="Triangle"/>
            <p:cNvSpPr/>
            <p:nvPr/>
          </p:nvSpPr>
          <p:spPr>
            <a:xfrm rot="5400000">
              <a:off x="981447" y="79361"/>
              <a:ext cx="1224826" cy="106610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lnTo>
                    <a:pt x="10777" y="21600"/>
                  </a:lnTo>
                  <a:lnTo>
                    <a:pt x="0" y="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rgbClr val="3A3838">
                <a:alpha val="1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68580" tIns="68580" rIns="68580" bIns="68580" numCol="1" anchor="ctr">
              <a:noAutofit/>
            </a:bodyPr>
            <a:lstStyle/>
            <a:p>
              <a:pPr algn="l" defTabSz="914400">
                <a:defRPr b="0"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255" name="Triangle"/>
            <p:cNvSpPr/>
            <p:nvPr/>
          </p:nvSpPr>
          <p:spPr>
            <a:xfrm rot="5400000">
              <a:off x="980124" y="691775"/>
              <a:ext cx="1227472" cy="106610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lnTo>
                    <a:pt x="108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C9C9C9">
                <a:alpha val="15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68580" tIns="68580" rIns="68580" bIns="68580" numCol="1" anchor="ctr">
              <a:noAutofit/>
            </a:bodyPr>
            <a:lstStyle/>
            <a:p>
              <a:pPr algn="l" defTabSz="914400">
                <a:defRPr b="0"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256" name="Triangle"/>
            <p:cNvSpPr/>
            <p:nvPr/>
          </p:nvSpPr>
          <p:spPr>
            <a:xfrm rot="5400000">
              <a:off x="981447" y="1304187"/>
              <a:ext cx="1224826" cy="106610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lnTo>
                    <a:pt x="10823" y="21600"/>
                  </a:lnTo>
                  <a:lnTo>
                    <a:pt x="0" y="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rgbClr val="C9C9C9">
                <a:alpha val="15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68580" tIns="68580" rIns="68580" bIns="68580" numCol="1" anchor="ctr">
              <a:noAutofit/>
            </a:bodyPr>
            <a:lstStyle/>
            <a:p>
              <a:pPr algn="l" defTabSz="914400">
                <a:defRPr b="0"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257" name="Triangle"/>
            <p:cNvSpPr/>
            <p:nvPr/>
          </p:nvSpPr>
          <p:spPr>
            <a:xfrm rot="5400000">
              <a:off x="981447" y="1917923"/>
              <a:ext cx="1224826" cy="106610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lnTo>
                    <a:pt x="10777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C9C9C9">
                <a:alpha val="15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68580" tIns="68580" rIns="68580" bIns="68580" numCol="1" anchor="ctr">
              <a:noAutofit/>
            </a:bodyPr>
            <a:lstStyle/>
            <a:p>
              <a:pPr algn="l" defTabSz="914400">
                <a:defRPr b="0"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258" name="Triangle"/>
            <p:cNvSpPr/>
            <p:nvPr/>
          </p:nvSpPr>
          <p:spPr>
            <a:xfrm rot="5400000">
              <a:off x="980124" y="2530335"/>
              <a:ext cx="1227472" cy="106610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lnTo>
                    <a:pt x="10800" y="21600"/>
                  </a:lnTo>
                  <a:lnTo>
                    <a:pt x="0" y="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rgbClr val="C9C9C9">
                <a:alpha val="15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68580" tIns="68580" rIns="68580" bIns="68580" numCol="1" anchor="ctr">
              <a:noAutofit/>
            </a:bodyPr>
            <a:lstStyle/>
            <a:p>
              <a:pPr algn="l" defTabSz="914400">
                <a:defRPr b="0"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259" name="Triangle"/>
            <p:cNvSpPr/>
            <p:nvPr/>
          </p:nvSpPr>
          <p:spPr>
            <a:xfrm rot="5400000">
              <a:off x="981447" y="3142748"/>
              <a:ext cx="1224826" cy="106610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lnTo>
                    <a:pt x="10823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3A3838">
                <a:alpha val="1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68580" tIns="68580" rIns="68580" bIns="68580" numCol="1" anchor="ctr">
              <a:noAutofit/>
            </a:bodyPr>
            <a:lstStyle/>
            <a:p>
              <a:pPr algn="l" defTabSz="914400">
                <a:defRPr b="0"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260" name="Triangle"/>
            <p:cNvSpPr/>
            <p:nvPr/>
          </p:nvSpPr>
          <p:spPr>
            <a:xfrm rot="5400000">
              <a:off x="982770" y="4366251"/>
              <a:ext cx="1222182" cy="106610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lnTo>
                    <a:pt x="10847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C9C9C9">
                <a:alpha val="15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68580" tIns="68580" rIns="68580" bIns="68580" numCol="1" anchor="ctr">
              <a:noAutofit/>
            </a:bodyPr>
            <a:lstStyle/>
            <a:p>
              <a:pPr algn="l" defTabSz="914400">
                <a:defRPr b="0"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261" name="Triangle"/>
            <p:cNvSpPr/>
            <p:nvPr/>
          </p:nvSpPr>
          <p:spPr>
            <a:xfrm rot="5400000">
              <a:off x="981447" y="4981311"/>
              <a:ext cx="1224826" cy="106610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lnTo>
                    <a:pt x="10730" y="21600"/>
                  </a:lnTo>
                  <a:lnTo>
                    <a:pt x="0" y="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rgbClr val="C9C9C9">
                <a:alpha val="15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68580" tIns="68580" rIns="68580" bIns="68580" numCol="1" anchor="ctr">
              <a:noAutofit/>
            </a:bodyPr>
            <a:lstStyle/>
            <a:p>
              <a:pPr algn="l" defTabSz="914400">
                <a:defRPr b="0"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262" name="Triangle"/>
            <p:cNvSpPr/>
            <p:nvPr/>
          </p:nvSpPr>
          <p:spPr>
            <a:xfrm rot="5400000">
              <a:off x="-82006" y="82007"/>
              <a:ext cx="1224826" cy="106081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lnTo>
                    <a:pt x="10777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C9C9C9">
                <a:alpha val="15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68580" tIns="68580" rIns="68580" bIns="68580" numCol="1" anchor="ctr">
              <a:noAutofit/>
            </a:bodyPr>
            <a:lstStyle/>
            <a:p>
              <a:pPr algn="l" defTabSz="914400">
                <a:defRPr b="0"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263" name="Triangle"/>
            <p:cNvSpPr/>
            <p:nvPr/>
          </p:nvSpPr>
          <p:spPr>
            <a:xfrm rot="5400000">
              <a:off x="-82006" y="1306833"/>
              <a:ext cx="1224826" cy="106081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lnTo>
                    <a:pt x="10823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3A3838">
                <a:alpha val="1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68580" tIns="68580" rIns="68580" bIns="68580" numCol="1" anchor="ctr">
              <a:noAutofit/>
            </a:bodyPr>
            <a:lstStyle/>
            <a:p>
              <a:pPr algn="l" defTabSz="914400">
                <a:defRPr b="0"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264" name="Triangle"/>
            <p:cNvSpPr/>
            <p:nvPr/>
          </p:nvSpPr>
          <p:spPr>
            <a:xfrm rot="5400000">
              <a:off x="-82006" y="1920569"/>
              <a:ext cx="1224826" cy="106081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lnTo>
                    <a:pt x="10777" y="21600"/>
                  </a:lnTo>
                  <a:lnTo>
                    <a:pt x="0" y="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rgbClr val="C9C9C9">
                <a:alpha val="15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68580" tIns="68580" rIns="68580" bIns="68580" numCol="1" anchor="ctr">
              <a:noAutofit/>
            </a:bodyPr>
            <a:lstStyle/>
            <a:p>
              <a:pPr algn="l" defTabSz="914400">
                <a:defRPr b="0"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265" name="Triangle"/>
            <p:cNvSpPr/>
            <p:nvPr/>
          </p:nvSpPr>
          <p:spPr>
            <a:xfrm rot="5400000">
              <a:off x="-82006" y="3145394"/>
              <a:ext cx="1224826" cy="106081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lnTo>
                    <a:pt x="10823" y="21600"/>
                  </a:lnTo>
                  <a:lnTo>
                    <a:pt x="0" y="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rgbClr val="C9C9C9">
                <a:alpha val="15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68580" tIns="68580" rIns="68580" bIns="68580" numCol="1" anchor="ctr">
              <a:noAutofit/>
            </a:bodyPr>
            <a:lstStyle/>
            <a:p>
              <a:pPr algn="l" defTabSz="914400">
                <a:defRPr b="0"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266" name="Triangle"/>
            <p:cNvSpPr/>
            <p:nvPr/>
          </p:nvSpPr>
          <p:spPr>
            <a:xfrm rot="5400000">
              <a:off x="-82006" y="3759129"/>
              <a:ext cx="1224826" cy="106081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lnTo>
                    <a:pt x="10777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C9C9C9">
                <a:alpha val="15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68580" tIns="68580" rIns="68580" bIns="68580" numCol="1" anchor="ctr">
              <a:noAutofit/>
            </a:bodyPr>
            <a:lstStyle/>
            <a:p>
              <a:pPr algn="l" defTabSz="914400">
                <a:defRPr b="0"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267" name="Triangle"/>
            <p:cNvSpPr/>
            <p:nvPr/>
          </p:nvSpPr>
          <p:spPr>
            <a:xfrm rot="5400000">
              <a:off x="-80685" y="4368898"/>
              <a:ext cx="1222182" cy="106081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lnTo>
                    <a:pt x="10847" y="21600"/>
                  </a:lnTo>
                  <a:lnTo>
                    <a:pt x="0" y="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rgbClr val="C9C9C9">
                <a:alpha val="15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68580" tIns="68580" rIns="68580" bIns="68580" numCol="1" anchor="ctr">
              <a:noAutofit/>
            </a:bodyPr>
            <a:lstStyle/>
            <a:p>
              <a:pPr algn="l" defTabSz="914400">
                <a:defRPr b="0"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268" name="Triangle"/>
            <p:cNvSpPr/>
            <p:nvPr/>
          </p:nvSpPr>
          <p:spPr>
            <a:xfrm rot="5400000">
              <a:off x="-82006" y="4983956"/>
              <a:ext cx="1224826" cy="106081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lnTo>
                    <a:pt x="1073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3A3838">
                <a:alpha val="1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68580" tIns="68580" rIns="68580" bIns="68580" numCol="1" anchor="ctr">
              <a:noAutofit/>
            </a:bodyPr>
            <a:lstStyle/>
            <a:p>
              <a:pPr algn="l" defTabSz="914400">
                <a:defRPr b="0"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</p:grpSp>
      <p:sp>
        <p:nvSpPr>
          <p:cNvPr id="270" name="Slide Number"/>
          <p:cNvSpPr txBox="1"/>
          <p:nvPr>
            <p:ph type="sldNum" sz="quarter" idx="2"/>
          </p:nvPr>
        </p:nvSpPr>
        <p:spPr>
          <a:xfrm>
            <a:off x="20599621" y="2532218"/>
            <a:ext cx="601902" cy="619761"/>
          </a:xfrm>
          <a:prstGeom prst="rect">
            <a:avLst/>
          </a:prstGeom>
        </p:spPr>
        <p:txBody>
          <a:bodyPr wrap="none" lIns="68580" tIns="68580" rIns="68580" bIns="68580"/>
          <a:lstStyle>
            <a:lvl1pPr>
              <a:defRPr sz="3200"/>
            </a:lvl1pPr>
          </a:lstStyle>
          <a:p>
            <a:pPr/>
            <a:fld id="{86CB4B4D-7CA3-9044-876B-883B54F8677D}" type="slidenum"/>
          </a:p>
        </p:txBody>
      </p:sp>
      <p:sp>
        <p:nvSpPr>
          <p:cNvPr id="271" name="©Designing Transformation Productions. All Rights Reserved."/>
          <p:cNvSpPr/>
          <p:nvPr/>
        </p:nvSpPr>
        <p:spPr>
          <a:xfrm>
            <a:off x="1468397" y="12736797"/>
            <a:ext cx="7469753" cy="44195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3578" tIns="53578" rIns="53578" bIns="53578" anchor="b">
            <a:spAutoFit/>
          </a:bodyPr>
          <a:lstStyle>
            <a:lvl1pPr>
              <a:defRPr b="0" sz="220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pPr/>
            <a:r>
              <a:t>©Designing Transformation Productions. All Rights Reserved.</a:t>
            </a:r>
          </a:p>
        </p:txBody>
      </p:sp>
      <p:pic>
        <p:nvPicPr>
          <p:cNvPr id="272" name="Bri3850_DT_logo101_V1.png" descr="Bri3850_DT_logo101_V1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371196" y="12514343"/>
            <a:ext cx="951127" cy="886861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0" showMasterPhAnim="1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" name="Line"/>
          <p:cNvSpPr/>
          <p:nvPr/>
        </p:nvSpPr>
        <p:spPr>
          <a:xfrm>
            <a:off x="3958828" y="2768203"/>
            <a:ext cx="16466344" cy="128"/>
          </a:xfrm>
          <a:prstGeom prst="line">
            <a:avLst/>
          </a:prstGeom>
          <a:ln w="12700">
            <a:solidFill>
              <a:srgbClr val="9A9A9A"/>
            </a:solidFill>
            <a:miter lim="400000"/>
          </a:ln>
        </p:spPr>
        <p:txBody>
          <a:bodyPr lIns="71437" tIns="71437" rIns="71437" bIns="71437" anchor="ctr"/>
          <a:lstStyle/>
          <a:p>
            <a:pPr algn="l" defTabSz="642937">
              <a:defRPr b="0" sz="1600"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280" name="Title Text"/>
          <p:cNvSpPr txBox="1"/>
          <p:nvPr>
            <p:ph type="title"/>
          </p:nvPr>
        </p:nvSpPr>
        <p:spPr>
          <a:xfrm>
            <a:off x="3851671" y="464343"/>
            <a:ext cx="16680658" cy="1964532"/>
          </a:xfrm>
          <a:prstGeom prst="rect">
            <a:avLst/>
          </a:prstGeom>
        </p:spPr>
        <p:txBody>
          <a:bodyPr lIns="71437" tIns="71437" rIns="71437" bIns="71437" anchor="b">
            <a:noAutofit/>
          </a:bodyPr>
          <a:lstStyle>
            <a:lvl1pPr defTabSz="821531">
              <a:lnSpc>
                <a:spcPct val="100000"/>
              </a:lnSpc>
              <a:defRPr sz="580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pPr/>
            <a:r>
              <a:t>Title Text</a:t>
            </a:r>
          </a:p>
        </p:txBody>
      </p:sp>
      <p:sp>
        <p:nvSpPr>
          <p:cNvPr id="281" name="Body Level One…"/>
          <p:cNvSpPr txBox="1"/>
          <p:nvPr>
            <p:ph type="body" idx="1"/>
          </p:nvPr>
        </p:nvSpPr>
        <p:spPr>
          <a:xfrm>
            <a:off x="3851671" y="3268265"/>
            <a:ext cx="16680658" cy="9233298"/>
          </a:xfrm>
          <a:prstGeom prst="rect">
            <a:avLst/>
          </a:prstGeom>
        </p:spPr>
        <p:txBody>
          <a:bodyPr lIns="71437" tIns="71437" rIns="71437" bIns="71437">
            <a:noAutofit/>
          </a:bodyPr>
          <a:lstStyle>
            <a:lvl1pPr marL="369276" indent="-369276" defTabSz="821531">
              <a:lnSpc>
                <a:spcPct val="100000"/>
              </a:lnSpc>
              <a:spcBef>
                <a:spcPts val="6700"/>
              </a:spcBef>
              <a:buFontTx/>
              <a:defRPr sz="3600">
                <a:solidFill>
                  <a:srgbClr val="747474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813776" indent="-369276" defTabSz="821531">
              <a:lnSpc>
                <a:spcPct val="100000"/>
              </a:lnSpc>
              <a:spcBef>
                <a:spcPts val="6700"/>
              </a:spcBef>
              <a:buFontTx/>
              <a:defRPr sz="3600">
                <a:solidFill>
                  <a:srgbClr val="747474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1258276" indent="-369276" defTabSz="821531">
              <a:lnSpc>
                <a:spcPct val="100000"/>
              </a:lnSpc>
              <a:spcBef>
                <a:spcPts val="6700"/>
              </a:spcBef>
              <a:buFontTx/>
              <a:defRPr sz="3600">
                <a:solidFill>
                  <a:srgbClr val="747474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1702776" indent="-369276" defTabSz="821531">
              <a:lnSpc>
                <a:spcPct val="100000"/>
              </a:lnSpc>
              <a:spcBef>
                <a:spcPts val="6700"/>
              </a:spcBef>
              <a:buFontTx/>
              <a:defRPr sz="3600">
                <a:solidFill>
                  <a:srgbClr val="747474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2147276" indent="-369276" defTabSz="821531">
              <a:lnSpc>
                <a:spcPct val="100000"/>
              </a:lnSpc>
              <a:spcBef>
                <a:spcPts val="6700"/>
              </a:spcBef>
              <a:buFontTx/>
              <a:defRPr sz="3600">
                <a:solidFill>
                  <a:srgbClr val="747474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82" name="Slide Number"/>
          <p:cNvSpPr txBox="1"/>
          <p:nvPr>
            <p:ph type="sldNum" sz="quarter" idx="2"/>
          </p:nvPr>
        </p:nvSpPr>
        <p:spPr>
          <a:xfrm>
            <a:off x="20329146" y="12942938"/>
            <a:ext cx="409779" cy="415875"/>
          </a:xfrm>
          <a:prstGeom prst="rect">
            <a:avLst/>
          </a:prstGeom>
        </p:spPr>
        <p:txBody>
          <a:bodyPr wrap="none" lIns="71437" tIns="71437" rIns="71437" bIns="71437" anchor="b"/>
          <a:lstStyle>
            <a:lvl1pPr algn="r" defTabSz="821531">
              <a:defRPr b="0" sz="1800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fld id="{86CB4B4D-7CA3-9044-876B-883B54F8677D}" type="slidenum"/>
          </a:p>
        </p:txBody>
      </p:sp>
      <p:sp>
        <p:nvSpPr>
          <p:cNvPr id="283" name="©Designing Transformation Productions. All Rights Reserved."/>
          <p:cNvSpPr/>
          <p:nvPr/>
        </p:nvSpPr>
        <p:spPr>
          <a:xfrm>
            <a:off x="1468397" y="12736797"/>
            <a:ext cx="7469753" cy="44195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3578" tIns="53578" rIns="53578" bIns="53578" anchor="b">
            <a:spAutoFit/>
          </a:bodyPr>
          <a:lstStyle>
            <a:lvl1pPr>
              <a:defRPr b="0" sz="220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pPr/>
            <a:r>
              <a:t>©Designing Transformation Productions. All Rights Reserved.</a:t>
            </a:r>
          </a:p>
        </p:txBody>
      </p:sp>
      <p:pic>
        <p:nvPicPr>
          <p:cNvPr id="284" name="Bri3850_DT_logo101_V1.png" descr="Bri3850_DT_logo101_V1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371196" y="12514343"/>
            <a:ext cx="951127" cy="886861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0" showMasterPhAnim="1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" name="Image"/>
          <p:cNvSpPr/>
          <p:nvPr>
            <p:ph type="pic" sz="half" idx="13"/>
          </p:nvPr>
        </p:nvSpPr>
        <p:spPr>
          <a:xfrm>
            <a:off x="6477000" y="2303859"/>
            <a:ext cx="11430000" cy="6411516"/>
          </a:xfrm>
          <a:prstGeom prst="rect">
            <a:avLst/>
          </a:prstGeom>
        </p:spPr>
        <p:txBody>
          <a:bodyPr tIns="45719" bIns="45719">
            <a:noAutofit/>
          </a:bodyPr>
          <a:lstStyle/>
          <a:p>
            <a:pPr/>
          </a:p>
        </p:txBody>
      </p:sp>
      <p:sp>
        <p:nvSpPr>
          <p:cNvPr id="292" name="Title Text"/>
          <p:cNvSpPr txBox="1"/>
          <p:nvPr>
            <p:ph type="title"/>
          </p:nvPr>
        </p:nvSpPr>
        <p:spPr>
          <a:xfrm>
            <a:off x="4833937" y="10358437"/>
            <a:ext cx="14716126" cy="2393157"/>
          </a:xfrm>
          <a:prstGeom prst="rect">
            <a:avLst/>
          </a:prstGeom>
        </p:spPr>
        <p:txBody>
          <a:bodyPr lIns="71437" tIns="71437" rIns="71437" bIns="71437">
            <a:noAutofit/>
          </a:bodyPr>
          <a:lstStyle>
            <a:lvl1pPr algn="ctr" defTabSz="821531">
              <a:lnSpc>
                <a:spcPct val="100000"/>
              </a:lnSpc>
              <a:defRPr sz="11800"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/>
            <a:r>
              <a:t>Title Text</a:t>
            </a:r>
          </a:p>
        </p:txBody>
      </p:sp>
      <p:sp>
        <p:nvSpPr>
          <p:cNvPr id="293" name="Slide Number"/>
          <p:cNvSpPr txBox="1"/>
          <p:nvPr>
            <p:ph type="sldNum" sz="quarter" idx="2"/>
          </p:nvPr>
        </p:nvSpPr>
        <p:spPr>
          <a:xfrm>
            <a:off x="11952882" y="13038931"/>
            <a:ext cx="460376" cy="498476"/>
          </a:xfrm>
          <a:prstGeom prst="rect">
            <a:avLst/>
          </a:prstGeom>
        </p:spPr>
        <p:txBody>
          <a:bodyPr wrap="none" lIns="71437" tIns="71437" rIns="71437" bIns="71437" anchor="b"/>
          <a:lstStyle>
            <a:lvl1pPr defTabSz="821531">
              <a:defRPr b="0" sz="2400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/>
            <a:fld id="{86CB4B4D-7CA3-9044-876B-883B54F8677D}" type="slidenum"/>
          </a:p>
        </p:txBody>
      </p:sp>
      <p:sp>
        <p:nvSpPr>
          <p:cNvPr id="294" name="©Designing Transformation Productions. All Rights Reserved."/>
          <p:cNvSpPr/>
          <p:nvPr/>
        </p:nvSpPr>
        <p:spPr>
          <a:xfrm>
            <a:off x="1468397" y="12736797"/>
            <a:ext cx="7469753" cy="44195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3578" tIns="53578" rIns="53578" bIns="53578" anchor="b">
            <a:spAutoFit/>
          </a:bodyPr>
          <a:lstStyle>
            <a:lvl1pPr>
              <a:defRPr b="0" sz="220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pPr/>
            <a:r>
              <a:t>©Designing Transformation Productions. All Rights Reserved.</a:t>
            </a:r>
          </a:p>
        </p:txBody>
      </p:sp>
      <p:pic>
        <p:nvPicPr>
          <p:cNvPr id="295" name="Bri3850_DT_logo101_V1.png" descr="Bri3850_DT_logo101_V1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371196" y="12514343"/>
            <a:ext cx="951127" cy="886861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0" showMasterPhAnim="1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Title Text"/>
          <p:cNvSpPr txBox="1"/>
          <p:nvPr>
            <p:ph type="title"/>
          </p:nvPr>
        </p:nvSpPr>
        <p:spPr>
          <a:xfrm>
            <a:off x="4833937" y="357187"/>
            <a:ext cx="14716126" cy="3429001"/>
          </a:xfrm>
          <a:prstGeom prst="rect">
            <a:avLst/>
          </a:prstGeom>
        </p:spPr>
        <p:txBody>
          <a:bodyPr lIns="71437" tIns="71437" rIns="71437" bIns="71437"/>
          <a:lstStyle>
            <a:lvl1pPr algn="ctr" defTabSz="821531">
              <a:lnSpc>
                <a:spcPct val="100000"/>
              </a:lnSpc>
              <a:defRPr sz="9000">
                <a:solidFill>
                  <a:srgbClr val="60606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/>
            <a:r>
              <a:t>Title Text</a:t>
            </a:r>
          </a:p>
        </p:txBody>
      </p:sp>
      <p:sp>
        <p:nvSpPr>
          <p:cNvPr id="303" name="Body Level One…"/>
          <p:cNvSpPr txBox="1"/>
          <p:nvPr>
            <p:ph type="body" sz="half" idx="1"/>
          </p:nvPr>
        </p:nvSpPr>
        <p:spPr>
          <a:xfrm>
            <a:off x="4833937" y="3893343"/>
            <a:ext cx="14716126" cy="8036720"/>
          </a:xfrm>
          <a:prstGeom prst="rect">
            <a:avLst/>
          </a:prstGeom>
        </p:spPr>
        <p:txBody>
          <a:bodyPr lIns="71437" tIns="71437" rIns="71437" bIns="71437"/>
          <a:lstStyle>
            <a:lvl1pPr marL="1111250" indent="-793750" defTabSz="821531">
              <a:lnSpc>
                <a:spcPct val="100000"/>
              </a:lnSpc>
              <a:spcBef>
                <a:spcPts val="3300"/>
              </a:spcBef>
              <a:buFontTx/>
              <a:defRPr sz="5000">
                <a:solidFill>
                  <a:srgbClr val="60606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marL="1555750" indent="-793750" defTabSz="821531">
              <a:lnSpc>
                <a:spcPct val="100000"/>
              </a:lnSpc>
              <a:spcBef>
                <a:spcPts val="3300"/>
              </a:spcBef>
              <a:buFontTx/>
              <a:defRPr sz="5000">
                <a:solidFill>
                  <a:srgbClr val="606060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marL="2397125" indent="-1190625" defTabSz="821531">
              <a:lnSpc>
                <a:spcPct val="100000"/>
              </a:lnSpc>
              <a:spcBef>
                <a:spcPts val="3300"/>
              </a:spcBef>
              <a:buFontTx/>
              <a:defRPr sz="5000">
                <a:solidFill>
                  <a:srgbClr val="606060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marL="3238500" indent="-1587500" defTabSz="821531">
              <a:lnSpc>
                <a:spcPct val="100000"/>
              </a:lnSpc>
              <a:spcBef>
                <a:spcPts val="3300"/>
              </a:spcBef>
              <a:buFontTx/>
              <a:defRPr sz="5000">
                <a:solidFill>
                  <a:srgbClr val="606060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marL="4136571" indent="-2041071" defTabSz="821531">
              <a:lnSpc>
                <a:spcPct val="100000"/>
              </a:lnSpc>
              <a:spcBef>
                <a:spcPts val="3300"/>
              </a:spcBef>
              <a:buFontTx/>
              <a:defRPr sz="5000">
                <a:solidFill>
                  <a:srgbClr val="606060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04" name="©Designing Transformation Productions. All Rights Reserved."/>
          <p:cNvSpPr/>
          <p:nvPr/>
        </p:nvSpPr>
        <p:spPr>
          <a:xfrm>
            <a:off x="1468397" y="12736797"/>
            <a:ext cx="7469753" cy="44195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3578" tIns="53578" rIns="53578" bIns="53578" anchor="b">
            <a:spAutoFit/>
          </a:bodyPr>
          <a:lstStyle>
            <a:lvl1pPr>
              <a:defRPr b="0" sz="220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pPr/>
            <a:r>
              <a:t>©Designing Transformation Productions. All Rights Reserved.</a:t>
            </a:r>
          </a:p>
        </p:txBody>
      </p:sp>
      <p:pic>
        <p:nvPicPr>
          <p:cNvPr id="305" name="Bri3850_DT_logo101_V1.png" descr="Bri3850_DT_logo101_V1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371196" y="12514343"/>
            <a:ext cx="951127" cy="886861"/>
          </a:xfrm>
          <a:prstGeom prst="rect">
            <a:avLst/>
          </a:prstGeom>
          <a:ln w="12700">
            <a:miter lim="400000"/>
          </a:ln>
        </p:spPr>
      </p:pic>
      <p:sp>
        <p:nvSpPr>
          <p:cNvPr id="306" name="Slide Number"/>
          <p:cNvSpPr txBox="1"/>
          <p:nvPr>
            <p:ph type="sldNum" sz="quarter" idx="2"/>
          </p:nvPr>
        </p:nvSpPr>
        <p:spPr>
          <a:xfrm>
            <a:off x="19566556" y="12750172"/>
            <a:ext cx="460376" cy="498476"/>
          </a:xfrm>
          <a:prstGeom prst="rect">
            <a:avLst/>
          </a:prstGeom>
        </p:spPr>
        <p:txBody>
          <a:bodyPr wrap="none" lIns="71437" tIns="71437" rIns="71437" bIns="71437" anchor="b"/>
          <a:lstStyle>
            <a:lvl1pPr defTabSz="821531">
              <a:defRPr b="0" sz="2400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0" showMasterPhAnim="1">
  <p:cSld name="Title &amp; Bullets -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" name="Line"/>
          <p:cNvSpPr/>
          <p:nvPr/>
        </p:nvSpPr>
        <p:spPr>
          <a:xfrm>
            <a:off x="3958828" y="2768203"/>
            <a:ext cx="16466344" cy="128"/>
          </a:xfrm>
          <a:prstGeom prst="line">
            <a:avLst/>
          </a:prstGeom>
          <a:ln w="12700">
            <a:solidFill>
              <a:srgbClr val="9A9A9A"/>
            </a:solidFill>
            <a:miter lim="400000"/>
          </a:ln>
        </p:spPr>
        <p:txBody>
          <a:bodyPr lIns="71437" tIns="71437" rIns="71437" bIns="71437" anchor="ctr"/>
          <a:lstStyle/>
          <a:p>
            <a:pPr algn="l" defTabSz="642937">
              <a:defRPr b="0" sz="1600"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314" name="©Designing Transformation Productions. All Rights Reserved."/>
          <p:cNvSpPr/>
          <p:nvPr/>
        </p:nvSpPr>
        <p:spPr>
          <a:xfrm>
            <a:off x="4528221" y="13067109"/>
            <a:ext cx="5328560" cy="381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71437" tIns="71437" rIns="71437" bIns="71437" anchor="b">
            <a:spAutoFit/>
          </a:bodyPr>
          <a:lstStyle>
            <a:lvl1pPr>
              <a:defRPr b="0" sz="140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pPr/>
            <a:r>
              <a:t>©Designing Transformation Productions. All Rights Reserved.</a:t>
            </a:r>
          </a:p>
        </p:txBody>
      </p:sp>
      <p:pic>
        <p:nvPicPr>
          <p:cNvPr id="315" name="Bri3850_DT_logo101_V1.png" descr="Bri3850_DT_logo101_V1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3530203" y="12809135"/>
            <a:ext cx="1000126" cy="928688"/>
          </a:xfrm>
          <a:prstGeom prst="rect">
            <a:avLst/>
          </a:prstGeom>
          <a:ln w="12700">
            <a:miter lim="400000"/>
          </a:ln>
        </p:spPr>
      </p:pic>
      <p:sp>
        <p:nvSpPr>
          <p:cNvPr id="316" name="Title Text"/>
          <p:cNvSpPr txBox="1"/>
          <p:nvPr>
            <p:ph type="title"/>
          </p:nvPr>
        </p:nvSpPr>
        <p:spPr>
          <a:xfrm>
            <a:off x="3851671" y="464343"/>
            <a:ext cx="16680658" cy="1964532"/>
          </a:xfrm>
          <a:prstGeom prst="rect">
            <a:avLst/>
          </a:prstGeom>
        </p:spPr>
        <p:txBody>
          <a:bodyPr lIns="71437" tIns="71437" rIns="71437" bIns="71437" anchor="b">
            <a:noAutofit/>
          </a:bodyPr>
          <a:lstStyle>
            <a:lvl1pPr defTabSz="821531">
              <a:lnSpc>
                <a:spcPct val="100000"/>
              </a:lnSpc>
              <a:defRPr sz="580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pPr/>
            <a:r>
              <a:t>Title Text</a:t>
            </a:r>
          </a:p>
        </p:txBody>
      </p:sp>
      <p:sp>
        <p:nvSpPr>
          <p:cNvPr id="317" name="Body Level One…"/>
          <p:cNvSpPr txBox="1"/>
          <p:nvPr>
            <p:ph type="body" sz="quarter" idx="1"/>
          </p:nvPr>
        </p:nvSpPr>
        <p:spPr>
          <a:xfrm>
            <a:off x="3851671" y="3268265"/>
            <a:ext cx="7143751" cy="9233298"/>
          </a:xfrm>
          <a:prstGeom prst="rect">
            <a:avLst/>
          </a:prstGeom>
        </p:spPr>
        <p:txBody>
          <a:bodyPr lIns="71437" tIns="71437" rIns="71437" bIns="71437">
            <a:noAutofit/>
          </a:bodyPr>
          <a:lstStyle>
            <a:lvl1pPr marL="369276" indent="-369276" defTabSz="821531">
              <a:lnSpc>
                <a:spcPct val="100000"/>
              </a:lnSpc>
              <a:spcBef>
                <a:spcPts val="6700"/>
              </a:spcBef>
              <a:buFontTx/>
              <a:defRPr sz="3600">
                <a:solidFill>
                  <a:srgbClr val="747474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813776" indent="-369276" defTabSz="821531">
              <a:lnSpc>
                <a:spcPct val="100000"/>
              </a:lnSpc>
              <a:spcBef>
                <a:spcPts val="6700"/>
              </a:spcBef>
              <a:buFontTx/>
              <a:defRPr sz="3600">
                <a:solidFill>
                  <a:srgbClr val="747474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1258276" indent="-369276" defTabSz="821531">
              <a:lnSpc>
                <a:spcPct val="100000"/>
              </a:lnSpc>
              <a:spcBef>
                <a:spcPts val="6700"/>
              </a:spcBef>
              <a:buFontTx/>
              <a:defRPr sz="3600">
                <a:solidFill>
                  <a:srgbClr val="747474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1702776" indent="-369276" defTabSz="821531">
              <a:lnSpc>
                <a:spcPct val="100000"/>
              </a:lnSpc>
              <a:spcBef>
                <a:spcPts val="6700"/>
              </a:spcBef>
              <a:buFontTx/>
              <a:defRPr sz="3600">
                <a:solidFill>
                  <a:srgbClr val="747474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2147276" indent="-369276" defTabSz="821531">
              <a:lnSpc>
                <a:spcPct val="100000"/>
              </a:lnSpc>
              <a:spcBef>
                <a:spcPts val="6700"/>
              </a:spcBef>
              <a:buFontTx/>
              <a:defRPr sz="3600">
                <a:solidFill>
                  <a:srgbClr val="747474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18" name="Slide Number"/>
          <p:cNvSpPr txBox="1"/>
          <p:nvPr>
            <p:ph type="sldNum" sz="quarter" idx="2"/>
          </p:nvPr>
        </p:nvSpPr>
        <p:spPr>
          <a:xfrm>
            <a:off x="20329146" y="12942938"/>
            <a:ext cx="409779" cy="415875"/>
          </a:xfrm>
          <a:prstGeom prst="rect">
            <a:avLst/>
          </a:prstGeom>
        </p:spPr>
        <p:txBody>
          <a:bodyPr wrap="none" lIns="71437" tIns="71437" rIns="71437" bIns="71437" anchor="b"/>
          <a:lstStyle>
            <a:lvl1pPr algn="r" defTabSz="821531">
              <a:defRPr b="0" sz="1800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0" showMasterPhAnim="1">
  <p:cSld name="Title - Cen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itle Text"/>
          <p:cNvSpPr txBox="1"/>
          <p:nvPr>
            <p:ph type="title"/>
          </p:nvPr>
        </p:nvSpPr>
        <p:spPr>
          <a:xfrm>
            <a:off x="4833937" y="4536281"/>
            <a:ext cx="14716126" cy="4643438"/>
          </a:xfrm>
          <a:prstGeom prst="rect">
            <a:avLst/>
          </a:prstGeom>
        </p:spPr>
        <p:txBody>
          <a:bodyPr lIns="71437" tIns="71437" rIns="71437" bIns="71437"/>
          <a:lstStyle>
            <a:lvl1pPr algn="ctr" defTabSz="821531">
              <a:lnSpc>
                <a:spcPct val="100000"/>
              </a:lnSpc>
              <a:defRPr sz="112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pPr/>
            <a:r>
              <a:t>Title Text</a:t>
            </a:r>
          </a:p>
        </p:txBody>
      </p:sp>
      <p:sp>
        <p:nvSpPr>
          <p:cNvPr id="34" name="Slide Number"/>
          <p:cNvSpPr txBox="1"/>
          <p:nvPr>
            <p:ph type="sldNum" sz="quarter" idx="2"/>
          </p:nvPr>
        </p:nvSpPr>
        <p:spPr>
          <a:xfrm>
            <a:off x="11954103" y="13073062"/>
            <a:ext cx="466269" cy="477671"/>
          </a:xfrm>
          <a:prstGeom prst="rect">
            <a:avLst/>
          </a:prstGeom>
        </p:spPr>
        <p:txBody>
          <a:bodyPr wrap="none" lIns="71437" tIns="71437" rIns="71437" bIns="71437"/>
          <a:lstStyle>
            <a:lvl1pPr defTabSz="821531">
              <a:defRPr b="0" sz="2200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0" showMasterPhAnim="1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Image"/>
          <p:cNvSpPr/>
          <p:nvPr>
            <p:ph type="pic" sz="half" idx="13"/>
          </p:nvPr>
        </p:nvSpPr>
        <p:spPr>
          <a:xfrm>
            <a:off x="12495609" y="892968"/>
            <a:ext cx="7500938" cy="11555017"/>
          </a:xfrm>
          <a:prstGeom prst="rect">
            <a:avLst/>
          </a:prstGeom>
        </p:spPr>
        <p:txBody>
          <a:bodyPr tIns="45719" bIns="45719">
            <a:noAutofit/>
          </a:bodyPr>
          <a:lstStyle/>
          <a:p>
            <a:pPr/>
          </a:p>
        </p:txBody>
      </p:sp>
      <p:sp>
        <p:nvSpPr>
          <p:cNvPr id="42" name="Title Text"/>
          <p:cNvSpPr txBox="1"/>
          <p:nvPr>
            <p:ph type="title"/>
          </p:nvPr>
        </p:nvSpPr>
        <p:spPr>
          <a:xfrm>
            <a:off x="4387453" y="892968"/>
            <a:ext cx="7500938" cy="5607845"/>
          </a:xfrm>
          <a:prstGeom prst="rect">
            <a:avLst/>
          </a:prstGeom>
        </p:spPr>
        <p:txBody>
          <a:bodyPr lIns="71437" tIns="71437" rIns="71437" bIns="71437" anchor="b"/>
          <a:lstStyle>
            <a:lvl1pPr algn="ctr" defTabSz="821531">
              <a:lnSpc>
                <a:spcPct val="100000"/>
              </a:lnSpc>
              <a:defRPr sz="84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pPr/>
            <a:r>
              <a:t>Title Text</a:t>
            </a:r>
          </a:p>
        </p:txBody>
      </p:sp>
      <p:sp>
        <p:nvSpPr>
          <p:cNvPr id="43" name="Body Level One…"/>
          <p:cNvSpPr txBox="1"/>
          <p:nvPr>
            <p:ph type="body" sz="quarter" idx="1"/>
          </p:nvPr>
        </p:nvSpPr>
        <p:spPr>
          <a:xfrm>
            <a:off x="4387453" y="6643687"/>
            <a:ext cx="7500938" cy="5786438"/>
          </a:xfrm>
          <a:prstGeom prst="rect">
            <a:avLst/>
          </a:prstGeom>
        </p:spPr>
        <p:txBody>
          <a:bodyPr lIns="71437" tIns="71437" rIns="71437" bIns="71437"/>
          <a:lstStyle>
            <a:lvl1pPr marL="0" indent="0" algn="ctr" defTabSz="821531">
              <a:lnSpc>
                <a:spcPct val="100000"/>
              </a:lnSpc>
              <a:spcBef>
                <a:spcPts val="0"/>
              </a:spcBef>
              <a:buSzTx/>
              <a:buFontTx/>
              <a:buNone/>
              <a:defRPr sz="52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0" indent="0" algn="ctr" defTabSz="821531">
              <a:lnSpc>
                <a:spcPct val="100000"/>
              </a:lnSpc>
              <a:spcBef>
                <a:spcPts val="0"/>
              </a:spcBef>
              <a:buSzTx/>
              <a:buFontTx/>
              <a:buNone/>
              <a:defRPr sz="5200"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indent="0" algn="ctr" defTabSz="821531">
              <a:lnSpc>
                <a:spcPct val="100000"/>
              </a:lnSpc>
              <a:spcBef>
                <a:spcPts val="0"/>
              </a:spcBef>
              <a:buSzTx/>
              <a:buFontTx/>
              <a:buNone/>
              <a:defRPr sz="5200"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indent="0" algn="ctr" defTabSz="821531">
              <a:lnSpc>
                <a:spcPct val="100000"/>
              </a:lnSpc>
              <a:spcBef>
                <a:spcPts val="0"/>
              </a:spcBef>
              <a:buSzTx/>
              <a:buFontTx/>
              <a:buNone/>
              <a:defRPr sz="5200"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indent="0" algn="ctr" defTabSz="821531">
              <a:lnSpc>
                <a:spcPct val="100000"/>
              </a:lnSpc>
              <a:spcBef>
                <a:spcPts val="0"/>
              </a:spcBef>
              <a:buSzTx/>
              <a:buFontTx/>
              <a:buNone/>
              <a:defRPr sz="5200">
                <a:latin typeface="Helvetica Neue"/>
                <a:ea typeface="Helvetica Neue"/>
                <a:cs typeface="Helvetica Neue"/>
                <a:sym typeface="Helvetica Neue"/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4" name="Slide Number"/>
          <p:cNvSpPr txBox="1"/>
          <p:nvPr>
            <p:ph type="sldNum" sz="quarter" idx="2"/>
          </p:nvPr>
        </p:nvSpPr>
        <p:spPr>
          <a:xfrm>
            <a:off x="11954103" y="13073062"/>
            <a:ext cx="466269" cy="477671"/>
          </a:xfrm>
          <a:prstGeom prst="rect">
            <a:avLst/>
          </a:prstGeom>
        </p:spPr>
        <p:txBody>
          <a:bodyPr wrap="none" lIns="71437" tIns="71437" rIns="71437" bIns="71437"/>
          <a:lstStyle>
            <a:lvl1pPr defTabSz="821531">
              <a:defRPr b="0" sz="2200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0" showMasterPhAnim="1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Title Text"/>
          <p:cNvSpPr txBox="1"/>
          <p:nvPr>
            <p:ph type="title"/>
          </p:nvPr>
        </p:nvSpPr>
        <p:spPr>
          <a:xfrm>
            <a:off x="4387453" y="357187"/>
            <a:ext cx="15609094" cy="3036095"/>
          </a:xfrm>
          <a:prstGeom prst="rect">
            <a:avLst/>
          </a:prstGeom>
        </p:spPr>
        <p:txBody>
          <a:bodyPr lIns="71437" tIns="71437" rIns="71437" bIns="71437"/>
          <a:lstStyle>
            <a:lvl1pPr algn="ctr" defTabSz="821531">
              <a:lnSpc>
                <a:spcPct val="100000"/>
              </a:lnSpc>
              <a:defRPr sz="112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pPr/>
            <a:r>
              <a:t>Title Text</a:t>
            </a:r>
          </a:p>
        </p:txBody>
      </p:sp>
      <p:sp>
        <p:nvSpPr>
          <p:cNvPr id="52" name="Slide Number"/>
          <p:cNvSpPr txBox="1"/>
          <p:nvPr>
            <p:ph type="sldNum" sz="quarter" idx="2"/>
          </p:nvPr>
        </p:nvSpPr>
        <p:spPr>
          <a:xfrm>
            <a:off x="11954103" y="13073062"/>
            <a:ext cx="466269" cy="477671"/>
          </a:xfrm>
          <a:prstGeom prst="rect">
            <a:avLst/>
          </a:prstGeom>
        </p:spPr>
        <p:txBody>
          <a:bodyPr wrap="none" lIns="71437" tIns="71437" rIns="71437" bIns="71437"/>
          <a:lstStyle>
            <a:lvl1pPr defTabSz="821531">
              <a:defRPr b="0" sz="2200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0" showMasterPhAnim="1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Title Text"/>
          <p:cNvSpPr txBox="1"/>
          <p:nvPr>
            <p:ph type="title"/>
          </p:nvPr>
        </p:nvSpPr>
        <p:spPr>
          <a:xfrm>
            <a:off x="4387453" y="357187"/>
            <a:ext cx="15609094" cy="3036095"/>
          </a:xfrm>
          <a:prstGeom prst="rect">
            <a:avLst/>
          </a:prstGeom>
        </p:spPr>
        <p:txBody>
          <a:bodyPr lIns="71437" tIns="71437" rIns="71437" bIns="71437"/>
          <a:lstStyle>
            <a:lvl1pPr algn="ctr" defTabSz="821531">
              <a:lnSpc>
                <a:spcPct val="100000"/>
              </a:lnSpc>
              <a:defRPr sz="112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pPr/>
            <a:r>
              <a:t>Title Text</a:t>
            </a:r>
          </a:p>
        </p:txBody>
      </p:sp>
      <p:sp>
        <p:nvSpPr>
          <p:cNvPr id="60" name="Body Level One…"/>
          <p:cNvSpPr txBox="1"/>
          <p:nvPr>
            <p:ph type="body" idx="1"/>
          </p:nvPr>
        </p:nvSpPr>
        <p:spPr>
          <a:xfrm>
            <a:off x="4387453" y="3643312"/>
            <a:ext cx="15609094" cy="8840392"/>
          </a:xfrm>
          <a:prstGeom prst="rect">
            <a:avLst/>
          </a:prstGeom>
        </p:spPr>
        <p:txBody>
          <a:bodyPr lIns="71437" tIns="71437" rIns="71437" bIns="71437" anchor="ctr"/>
          <a:lstStyle>
            <a:lvl1pPr marL="611187" indent="-611187" defTabSz="821531">
              <a:lnSpc>
                <a:spcPct val="100000"/>
              </a:lnSpc>
              <a:spcBef>
                <a:spcPts val="5900"/>
              </a:spcBef>
              <a:buSzPct val="145000"/>
              <a:buFontTx/>
              <a:defRPr sz="4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1055687" indent="-611187" defTabSz="821531">
              <a:lnSpc>
                <a:spcPct val="100000"/>
              </a:lnSpc>
              <a:spcBef>
                <a:spcPts val="5900"/>
              </a:spcBef>
              <a:buSzPct val="145000"/>
              <a:buFontTx/>
              <a:defRPr sz="4400"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1500187" indent="-611187" defTabSz="821531">
              <a:lnSpc>
                <a:spcPct val="100000"/>
              </a:lnSpc>
              <a:spcBef>
                <a:spcPts val="5900"/>
              </a:spcBef>
              <a:buSzPct val="145000"/>
              <a:buFontTx/>
              <a:defRPr sz="4400"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1944687" indent="-611187" defTabSz="821531">
              <a:lnSpc>
                <a:spcPct val="100000"/>
              </a:lnSpc>
              <a:spcBef>
                <a:spcPts val="5900"/>
              </a:spcBef>
              <a:buSzPct val="145000"/>
              <a:buFontTx/>
              <a:defRPr sz="4400"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2389187" indent="-611187" defTabSz="821531">
              <a:lnSpc>
                <a:spcPct val="100000"/>
              </a:lnSpc>
              <a:spcBef>
                <a:spcPts val="5900"/>
              </a:spcBef>
              <a:buSzPct val="145000"/>
              <a:buFontTx/>
              <a:defRPr sz="4400">
                <a:latin typeface="Helvetica Neue"/>
                <a:ea typeface="Helvetica Neue"/>
                <a:cs typeface="Helvetica Neue"/>
                <a:sym typeface="Helvetica Neue"/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1" name="Slide Number"/>
          <p:cNvSpPr txBox="1"/>
          <p:nvPr>
            <p:ph type="sldNum" sz="quarter" idx="2"/>
          </p:nvPr>
        </p:nvSpPr>
        <p:spPr>
          <a:xfrm>
            <a:off x="11954103" y="13073062"/>
            <a:ext cx="466269" cy="477671"/>
          </a:xfrm>
          <a:prstGeom prst="rect">
            <a:avLst/>
          </a:prstGeom>
        </p:spPr>
        <p:txBody>
          <a:bodyPr wrap="none" lIns="71437" tIns="71437" rIns="71437" bIns="71437"/>
          <a:lstStyle>
            <a:lvl1pPr defTabSz="821531">
              <a:defRPr b="0" sz="2200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0" showMasterPhAnim="1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Image"/>
          <p:cNvSpPr/>
          <p:nvPr>
            <p:ph type="pic" sz="quarter" idx="13"/>
          </p:nvPr>
        </p:nvSpPr>
        <p:spPr>
          <a:xfrm>
            <a:off x="12495609" y="3643312"/>
            <a:ext cx="7500938" cy="8840392"/>
          </a:xfrm>
          <a:prstGeom prst="rect">
            <a:avLst/>
          </a:prstGeom>
        </p:spPr>
        <p:txBody>
          <a:bodyPr tIns="45719" bIns="45719">
            <a:noAutofit/>
          </a:bodyPr>
          <a:lstStyle/>
          <a:p>
            <a:pPr/>
          </a:p>
        </p:txBody>
      </p:sp>
      <p:sp>
        <p:nvSpPr>
          <p:cNvPr id="69" name="Title Text"/>
          <p:cNvSpPr txBox="1"/>
          <p:nvPr>
            <p:ph type="title"/>
          </p:nvPr>
        </p:nvSpPr>
        <p:spPr>
          <a:xfrm>
            <a:off x="4387453" y="357187"/>
            <a:ext cx="15609094" cy="3036095"/>
          </a:xfrm>
          <a:prstGeom prst="rect">
            <a:avLst/>
          </a:prstGeom>
        </p:spPr>
        <p:txBody>
          <a:bodyPr lIns="71437" tIns="71437" rIns="71437" bIns="71437"/>
          <a:lstStyle>
            <a:lvl1pPr algn="ctr" defTabSz="821531">
              <a:lnSpc>
                <a:spcPct val="100000"/>
              </a:lnSpc>
              <a:defRPr sz="112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pPr/>
            <a:r>
              <a:t>Title Text</a:t>
            </a:r>
          </a:p>
        </p:txBody>
      </p:sp>
      <p:sp>
        <p:nvSpPr>
          <p:cNvPr id="70" name="Body Level One…"/>
          <p:cNvSpPr txBox="1"/>
          <p:nvPr>
            <p:ph type="body" sz="quarter" idx="1"/>
          </p:nvPr>
        </p:nvSpPr>
        <p:spPr>
          <a:xfrm>
            <a:off x="4387453" y="3643312"/>
            <a:ext cx="7500938" cy="8840392"/>
          </a:xfrm>
          <a:prstGeom prst="rect">
            <a:avLst/>
          </a:prstGeom>
        </p:spPr>
        <p:txBody>
          <a:bodyPr lIns="71437" tIns="71437" rIns="71437" bIns="71437" anchor="ctr"/>
          <a:lstStyle>
            <a:lvl1pPr marL="465364" indent="-465364" defTabSz="821531">
              <a:lnSpc>
                <a:spcPct val="100000"/>
              </a:lnSpc>
              <a:spcBef>
                <a:spcPts val="4500"/>
              </a:spcBef>
              <a:buSzPct val="145000"/>
              <a:buFontTx/>
              <a:defRPr sz="38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808264" indent="-465364" defTabSz="821531">
              <a:lnSpc>
                <a:spcPct val="100000"/>
              </a:lnSpc>
              <a:spcBef>
                <a:spcPts val="4500"/>
              </a:spcBef>
              <a:buSzPct val="145000"/>
              <a:buFontTx/>
              <a:defRPr sz="3800"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1151164" indent="-465364" defTabSz="821531">
              <a:lnSpc>
                <a:spcPct val="100000"/>
              </a:lnSpc>
              <a:spcBef>
                <a:spcPts val="4500"/>
              </a:spcBef>
              <a:buSzPct val="145000"/>
              <a:buFontTx/>
              <a:defRPr sz="3800"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1494064" indent="-465364" defTabSz="821531">
              <a:lnSpc>
                <a:spcPct val="100000"/>
              </a:lnSpc>
              <a:spcBef>
                <a:spcPts val="4500"/>
              </a:spcBef>
              <a:buSzPct val="145000"/>
              <a:buFontTx/>
              <a:defRPr sz="3800"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1836964" indent="-465364" defTabSz="821531">
              <a:lnSpc>
                <a:spcPct val="100000"/>
              </a:lnSpc>
              <a:spcBef>
                <a:spcPts val="4500"/>
              </a:spcBef>
              <a:buSzPct val="145000"/>
              <a:buFontTx/>
              <a:defRPr sz="3800">
                <a:latin typeface="Helvetica Neue"/>
                <a:ea typeface="Helvetica Neue"/>
                <a:cs typeface="Helvetica Neue"/>
                <a:sym typeface="Helvetica Neue"/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1" name="Slide Number"/>
          <p:cNvSpPr txBox="1"/>
          <p:nvPr>
            <p:ph type="sldNum" sz="quarter" idx="2"/>
          </p:nvPr>
        </p:nvSpPr>
        <p:spPr>
          <a:xfrm>
            <a:off x="11954103" y="13073062"/>
            <a:ext cx="466269" cy="473076"/>
          </a:xfrm>
          <a:prstGeom prst="rect">
            <a:avLst/>
          </a:prstGeom>
        </p:spPr>
        <p:txBody>
          <a:bodyPr wrap="none" lIns="71437" tIns="71437" rIns="71437" bIns="71437"/>
          <a:lstStyle>
            <a:lvl1pPr defTabSz="821531">
              <a:defRPr b="0" sz="2200">
                <a:solidFill>
                  <a:srgbClr val="000000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0" showMasterPhAnim="1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Body Level One…"/>
          <p:cNvSpPr txBox="1"/>
          <p:nvPr>
            <p:ph type="body" idx="1"/>
          </p:nvPr>
        </p:nvSpPr>
        <p:spPr>
          <a:xfrm>
            <a:off x="4387453" y="1785937"/>
            <a:ext cx="15609094" cy="10144126"/>
          </a:xfrm>
          <a:prstGeom prst="rect">
            <a:avLst/>
          </a:prstGeom>
        </p:spPr>
        <p:txBody>
          <a:bodyPr lIns="71437" tIns="71437" rIns="71437" bIns="71437" anchor="ctr"/>
          <a:lstStyle>
            <a:lvl1pPr marL="611187" indent="-611187" defTabSz="821531">
              <a:lnSpc>
                <a:spcPct val="100000"/>
              </a:lnSpc>
              <a:spcBef>
                <a:spcPts val="5900"/>
              </a:spcBef>
              <a:buSzPct val="145000"/>
              <a:buFontTx/>
              <a:defRPr sz="4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1055687" indent="-611187" defTabSz="821531">
              <a:lnSpc>
                <a:spcPct val="100000"/>
              </a:lnSpc>
              <a:spcBef>
                <a:spcPts val="5900"/>
              </a:spcBef>
              <a:buSzPct val="145000"/>
              <a:buFontTx/>
              <a:defRPr sz="4400"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1500187" indent="-611187" defTabSz="821531">
              <a:lnSpc>
                <a:spcPct val="100000"/>
              </a:lnSpc>
              <a:spcBef>
                <a:spcPts val="5900"/>
              </a:spcBef>
              <a:buSzPct val="145000"/>
              <a:buFontTx/>
              <a:defRPr sz="4400"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1944687" indent="-611187" defTabSz="821531">
              <a:lnSpc>
                <a:spcPct val="100000"/>
              </a:lnSpc>
              <a:spcBef>
                <a:spcPts val="5900"/>
              </a:spcBef>
              <a:buSzPct val="145000"/>
              <a:buFontTx/>
              <a:defRPr sz="4400"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2389187" indent="-611187" defTabSz="821531">
              <a:lnSpc>
                <a:spcPct val="100000"/>
              </a:lnSpc>
              <a:spcBef>
                <a:spcPts val="5900"/>
              </a:spcBef>
              <a:buSzPct val="145000"/>
              <a:buFontTx/>
              <a:defRPr sz="4400">
                <a:latin typeface="Helvetica Neue"/>
                <a:ea typeface="Helvetica Neue"/>
                <a:cs typeface="Helvetica Neue"/>
                <a:sym typeface="Helvetica Neue"/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9" name="Slide Number"/>
          <p:cNvSpPr txBox="1"/>
          <p:nvPr>
            <p:ph type="sldNum" sz="quarter" idx="2"/>
          </p:nvPr>
        </p:nvSpPr>
        <p:spPr>
          <a:xfrm>
            <a:off x="11954103" y="13073062"/>
            <a:ext cx="466269" cy="477671"/>
          </a:xfrm>
          <a:prstGeom prst="rect">
            <a:avLst/>
          </a:prstGeom>
        </p:spPr>
        <p:txBody>
          <a:bodyPr wrap="none" lIns="71437" tIns="71437" rIns="71437" bIns="71437"/>
          <a:lstStyle>
            <a:lvl1pPr defTabSz="821531">
              <a:defRPr b="0" sz="2200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0" showMasterPhAnim="1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Image"/>
          <p:cNvSpPr/>
          <p:nvPr>
            <p:ph type="pic" sz="quarter" idx="13"/>
          </p:nvPr>
        </p:nvSpPr>
        <p:spPr>
          <a:xfrm>
            <a:off x="12495609" y="7161609"/>
            <a:ext cx="7500938" cy="5304235"/>
          </a:xfrm>
          <a:prstGeom prst="rect">
            <a:avLst/>
          </a:prstGeom>
        </p:spPr>
        <p:txBody>
          <a:bodyPr tIns="45719" bIns="45719">
            <a:noAutofit/>
          </a:bodyPr>
          <a:lstStyle/>
          <a:p>
            <a:pPr/>
          </a:p>
        </p:txBody>
      </p:sp>
      <p:sp>
        <p:nvSpPr>
          <p:cNvPr id="87" name="Image"/>
          <p:cNvSpPr/>
          <p:nvPr>
            <p:ph type="pic" sz="quarter" idx="14"/>
          </p:nvPr>
        </p:nvSpPr>
        <p:spPr>
          <a:xfrm>
            <a:off x="12495609" y="1250156"/>
            <a:ext cx="7500938" cy="5304235"/>
          </a:xfrm>
          <a:prstGeom prst="rect">
            <a:avLst/>
          </a:prstGeom>
        </p:spPr>
        <p:txBody>
          <a:bodyPr tIns="45719" bIns="45719">
            <a:noAutofit/>
          </a:bodyPr>
          <a:lstStyle/>
          <a:p>
            <a:pPr/>
          </a:p>
        </p:txBody>
      </p:sp>
      <p:sp>
        <p:nvSpPr>
          <p:cNvPr id="88" name="Image"/>
          <p:cNvSpPr/>
          <p:nvPr>
            <p:ph type="pic" sz="half" idx="15"/>
          </p:nvPr>
        </p:nvSpPr>
        <p:spPr>
          <a:xfrm>
            <a:off x="4387453" y="1250156"/>
            <a:ext cx="7500938" cy="11215688"/>
          </a:xfrm>
          <a:prstGeom prst="rect">
            <a:avLst/>
          </a:prstGeom>
        </p:spPr>
        <p:txBody>
          <a:bodyPr tIns="45719" bIns="45719">
            <a:noAutofit/>
          </a:bodyPr>
          <a:lstStyle/>
          <a:p>
            <a:pPr/>
          </a:p>
        </p:txBody>
      </p:sp>
      <p:sp>
        <p:nvSpPr>
          <p:cNvPr id="89" name="Slide Number"/>
          <p:cNvSpPr txBox="1"/>
          <p:nvPr>
            <p:ph type="sldNum" sz="quarter" idx="2"/>
          </p:nvPr>
        </p:nvSpPr>
        <p:spPr>
          <a:xfrm>
            <a:off x="11954103" y="13073062"/>
            <a:ext cx="466269" cy="477671"/>
          </a:xfrm>
          <a:prstGeom prst="rect">
            <a:avLst/>
          </a:prstGeom>
        </p:spPr>
        <p:txBody>
          <a:bodyPr wrap="none" lIns="71437" tIns="71437" rIns="71437" bIns="71437"/>
          <a:lstStyle>
            <a:lvl1pPr defTabSz="821531">
              <a:defRPr b="0" sz="2200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Relationship Id="rId7" Type="http://schemas.openxmlformats.org/officeDocument/2006/relationships/slideLayout" Target="../slideLayouts/slideLayout5.xml"/><Relationship Id="rId8" Type="http://schemas.openxmlformats.org/officeDocument/2006/relationships/slideLayout" Target="../slideLayouts/slideLayout6.xml"/><Relationship Id="rId9" Type="http://schemas.openxmlformats.org/officeDocument/2006/relationships/slideLayout" Target="../slideLayouts/slideLayout7.xml"/><Relationship Id="rId10" Type="http://schemas.openxmlformats.org/officeDocument/2006/relationships/slideLayout" Target="../slideLayouts/slideLayout8.xml"/><Relationship Id="rId11" Type="http://schemas.openxmlformats.org/officeDocument/2006/relationships/slideLayout" Target="../slideLayouts/slideLayout9.xml"/><Relationship Id="rId12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1.xml"/><Relationship Id="rId14" Type="http://schemas.openxmlformats.org/officeDocument/2006/relationships/slideLayout" Target="../slideLayouts/slideLayout12.xml"/><Relationship Id="rId15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14.xml"/><Relationship Id="rId17" Type="http://schemas.openxmlformats.org/officeDocument/2006/relationships/slideLayout" Target="../slideLayouts/slideLayout15.xml"/><Relationship Id="rId18" Type="http://schemas.openxmlformats.org/officeDocument/2006/relationships/slideLayout" Target="../slideLayouts/slideLayout16.xml"/><Relationship Id="rId19" Type="http://schemas.openxmlformats.org/officeDocument/2006/relationships/slideLayout" Target="../slideLayouts/slideLayout17.xml"/><Relationship Id="rId20" Type="http://schemas.openxmlformats.org/officeDocument/2006/relationships/slideLayout" Target="../slideLayouts/slideLayout18.xml"/><Relationship Id="rId21" Type="http://schemas.openxmlformats.org/officeDocument/2006/relationships/slideLayout" Target="../slideLayouts/slideLayout19.xml"/><Relationship Id="rId22" Type="http://schemas.openxmlformats.org/officeDocument/2006/relationships/slideLayout" Target="../slideLayouts/slideLayout20.xml"/><Relationship Id="rId23" Type="http://schemas.openxmlformats.org/officeDocument/2006/relationships/slideLayout" Target="../slideLayouts/slideLayout21.xml"/><Relationship Id="rId24" Type="http://schemas.openxmlformats.org/officeDocument/2006/relationships/slideLayout" Target="../slideLayouts/slideLayout22.xml"/><Relationship Id="rId25" Type="http://schemas.openxmlformats.org/officeDocument/2006/relationships/slideLayout" Target="../slideLayouts/slideLayout23.xml"/><Relationship Id="rId26" Type="http://schemas.openxmlformats.org/officeDocument/2006/relationships/slideLayout" Target="../slideLayouts/slideLayout24.xml"/><Relationship Id="rId27" Type="http://schemas.openxmlformats.org/officeDocument/2006/relationships/slideLayout" Target="../slideLayouts/slideLayout25.xml"/><Relationship Id="rId28" Type="http://schemas.openxmlformats.org/officeDocument/2006/relationships/slideLayout" Target="../slideLayouts/slideLayout26.xml"/><Relationship Id="rId29" Type="http://schemas.openxmlformats.org/officeDocument/2006/relationships/slideLayout" Target="../slideLayouts/slideLayout27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"/>
          <p:cNvSpPr/>
          <p:nvPr/>
        </p:nvSpPr>
        <p:spPr>
          <a:xfrm rot="10800000">
            <a:off x="22928856" y="1021816"/>
            <a:ext cx="1455143" cy="88686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0"/>
                </a:moveTo>
                <a:lnTo>
                  <a:pt x="15018" y="0"/>
                </a:lnTo>
                <a:lnTo>
                  <a:pt x="21600" y="10800"/>
                </a:lnTo>
                <a:lnTo>
                  <a:pt x="15018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C91C19"/>
          </a:solidFill>
          <a:ln w="12700">
            <a:miter lim="400000"/>
          </a:ln>
        </p:spPr>
        <p:txBody>
          <a:bodyPr tIns="91439" bIns="91439" anchor="ctr"/>
          <a:lstStyle/>
          <a:p>
            <a:pPr defTabSz="914400">
              <a:defRPr b="0" sz="36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3" name="Slide Number"/>
          <p:cNvSpPr txBox="1"/>
          <p:nvPr>
            <p:ph type="sldNum" sz="quarter" idx="2"/>
          </p:nvPr>
        </p:nvSpPr>
        <p:spPr>
          <a:xfrm>
            <a:off x="23124838" y="1090291"/>
            <a:ext cx="1224001" cy="728981"/>
          </a:xfrm>
          <a:prstGeom prst="rect">
            <a:avLst/>
          </a:prstGeom>
          <a:ln w="12700">
            <a:miter lim="400000"/>
          </a:ln>
        </p:spPr>
        <p:txBody>
          <a:bodyPr tIns="91439" bIns="91439">
            <a:spAutoFit/>
          </a:bodyPr>
          <a:lstStyle>
            <a:lvl1pPr defTabSz="914400">
              <a:defRPr sz="3600"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fld id="{86CB4B4D-7CA3-9044-876B-883B54F8677D}" type="slidenum"/>
          </a:p>
        </p:txBody>
      </p:sp>
      <p:sp>
        <p:nvSpPr>
          <p:cNvPr id="4" name="©Designing Transformation Productions. All Rights Reserved."/>
          <p:cNvSpPr/>
          <p:nvPr/>
        </p:nvSpPr>
        <p:spPr>
          <a:xfrm>
            <a:off x="9005723" y="12836630"/>
            <a:ext cx="7469754" cy="44195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3578" tIns="53578" rIns="53578" bIns="53578" anchor="b">
            <a:spAutoFit/>
          </a:bodyPr>
          <a:lstStyle>
            <a:lvl1pPr>
              <a:defRPr b="0" sz="220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pPr/>
            <a:r>
              <a:t>©Designing Transformation Productions. All Rights Reserved.</a:t>
            </a:r>
          </a:p>
        </p:txBody>
      </p:sp>
      <p:pic>
        <p:nvPicPr>
          <p:cNvPr id="5" name="Bri3850_DT_logo101_V1.png" descr="Bri3850_DT_logo101_V1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7908523" y="12614175"/>
            <a:ext cx="951126" cy="886861"/>
          </a:xfrm>
          <a:prstGeom prst="rect">
            <a:avLst/>
          </a:prstGeom>
          <a:ln w="12700">
            <a:miter lim="400000"/>
          </a:ln>
        </p:spPr>
      </p:pic>
      <p:sp>
        <p:nvSpPr>
          <p:cNvPr id="6" name="Title Text"/>
          <p:cNvSpPr txBox="1"/>
          <p:nvPr>
            <p:ph type="title"/>
          </p:nvPr>
        </p:nvSpPr>
        <p:spPr>
          <a:xfrm>
            <a:off x="1219200" y="184149"/>
            <a:ext cx="21945600" cy="301625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tIns="91439" bIns="91439" anchor="ctr">
            <a:normAutofit fontScale="100000" lnSpcReduction="0"/>
          </a:bodyPr>
          <a:lstStyle/>
          <a:p>
            <a:pPr/>
            <a:r>
              <a:t>Title Text</a:t>
            </a:r>
          </a:p>
        </p:txBody>
      </p:sp>
      <p:sp>
        <p:nvSpPr>
          <p:cNvPr id="7" name="Body Level One…"/>
          <p:cNvSpPr txBox="1"/>
          <p:nvPr>
            <p:ph type="body" idx="1"/>
          </p:nvPr>
        </p:nvSpPr>
        <p:spPr>
          <a:xfrm>
            <a:off x="1219200" y="3200400"/>
            <a:ext cx="21945600" cy="10515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tIns="91439" bIns="91439">
            <a:normAutofit fontScale="100000" lnSpcReduction="0"/>
          </a:bodyPr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  <p:sldLayoutId id="2147483660" r:id="rId14"/>
    <p:sldLayoutId id="2147483661" r:id="rId15"/>
    <p:sldLayoutId id="2147483662" r:id="rId16"/>
    <p:sldLayoutId id="2147483663" r:id="rId17"/>
    <p:sldLayoutId id="2147483664" r:id="rId18"/>
    <p:sldLayoutId id="2147483665" r:id="rId19"/>
    <p:sldLayoutId id="2147483666" r:id="rId20"/>
    <p:sldLayoutId id="2147483667" r:id="rId21"/>
    <p:sldLayoutId id="2147483668" r:id="rId22"/>
    <p:sldLayoutId id="2147483669" r:id="rId23"/>
    <p:sldLayoutId id="2147483670" r:id="rId24"/>
    <p:sldLayoutId id="2147483671" r:id="rId25"/>
    <p:sldLayoutId id="2147483672" r:id="rId26"/>
    <p:sldLayoutId id="2147483673" r:id="rId27"/>
    <p:sldLayoutId id="2147483674" r:id="rId28"/>
    <p:sldLayoutId id="2147483675" r:id="rId29"/>
  </p:sldLayoutIdLst>
  <p:transition xmlns:p14="http://schemas.microsoft.com/office/powerpoint/2010/main" spd="med" advClick="1"/>
  <p:txStyles>
    <p:titleStyle>
      <a:lvl1pPr marL="0" marR="0" indent="0" algn="l" defTabSz="91440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800" u="none">
          <a:ln>
            <a:noFill/>
          </a:ln>
          <a:solidFill>
            <a:srgbClr val="000000"/>
          </a:solidFill>
          <a:uFillTx/>
          <a:latin typeface="Helvetica"/>
          <a:ea typeface="Helvetica"/>
          <a:cs typeface="Helvetica"/>
          <a:sym typeface="Helvetica"/>
        </a:defRPr>
      </a:lvl1pPr>
      <a:lvl2pPr marL="0" marR="0" indent="0" algn="l" defTabSz="91440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800" u="none">
          <a:ln>
            <a:noFill/>
          </a:ln>
          <a:solidFill>
            <a:srgbClr val="000000"/>
          </a:solidFill>
          <a:uFillTx/>
          <a:latin typeface="Helvetica"/>
          <a:ea typeface="Helvetica"/>
          <a:cs typeface="Helvetica"/>
          <a:sym typeface="Helvetica"/>
        </a:defRPr>
      </a:lvl2pPr>
      <a:lvl3pPr marL="0" marR="0" indent="0" algn="l" defTabSz="91440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800" u="none">
          <a:ln>
            <a:noFill/>
          </a:ln>
          <a:solidFill>
            <a:srgbClr val="000000"/>
          </a:solidFill>
          <a:uFillTx/>
          <a:latin typeface="Helvetica"/>
          <a:ea typeface="Helvetica"/>
          <a:cs typeface="Helvetica"/>
          <a:sym typeface="Helvetica"/>
        </a:defRPr>
      </a:lvl3pPr>
      <a:lvl4pPr marL="0" marR="0" indent="0" algn="l" defTabSz="91440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800" u="none">
          <a:ln>
            <a:noFill/>
          </a:ln>
          <a:solidFill>
            <a:srgbClr val="000000"/>
          </a:solidFill>
          <a:uFillTx/>
          <a:latin typeface="Helvetica"/>
          <a:ea typeface="Helvetica"/>
          <a:cs typeface="Helvetica"/>
          <a:sym typeface="Helvetica"/>
        </a:defRPr>
      </a:lvl4pPr>
      <a:lvl5pPr marL="0" marR="0" indent="0" algn="l" defTabSz="91440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800" u="none">
          <a:ln>
            <a:noFill/>
          </a:ln>
          <a:solidFill>
            <a:srgbClr val="000000"/>
          </a:solidFill>
          <a:uFillTx/>
          <a:latin typeface="Helvetica"/>
          <a:ea typeface="Helvetica"/>
          <a:cs typeface="Helvetica"/>
          <a:sym typeface="Helvetica"/>
        </a:defRPr>
      </a:lvl5pPr>
      <a:lvl6pPr marL="0" marR="0" indent="0" algn="l" defTabSz="91440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800" u="none">
          <a:ln>
            <a:noFill/>
          </a:ln>
          <a:solidFill>
            <a:srgbClr val="000000"/>
          </a:solidFill>
          <a:uFillTx/>
          <a:latin typeface="Helvetica"/>
          <a:ea typeface="Helvetica"/>
          <a:cs typeface="Helvetica"/>
          <a:sym typeface="Helvetica"/>
        </a:defRPr>
      </a:lvl6pPr>
      <a:lvl7pPr marL="0" marR="0" indent="0" algn="l" defTabSz="91440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800" u="none">
          <a:ln>
            <a:noFill/>
          </a:ln>
          <a:solidFill>
            <a:srgbClr val="000000"/>
          </a:solidFill>
          <a:uFillTx/>
          <a:latin typeface="Helvetica"/>
          <a:ea typeface="Helvetica"/>
          <a:cs typeface="Helvetica"/>
          <a:sym typeface="Helvetica"/>
        </a:defRPr>
      </a:lvl7pPr>
      <a:lvl8pPr marL="0" marR="0" indent="0" algn="l" defTabSz="91440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800" u="none">
          <a:ln>
            <a:noFill/>
          </a:ln>
          <a:solidFill>
            <a:srgbClr val="000000"/>
          </a:solidFill>
          <a:uFillTx/>
          <a:latin typeface="Helvetica"/>
          <a:ea typeface="Helvetica"/>
          <a:cs typeface="Helvetica"/>
          <a:sym typeface="Helvetica"/>
        </a:defRPr>
      </a:lvl8pPr>
      <a:lvl9pPr marL="0" marR="0" indent="0" algn="l" defTabSz="91440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800" u="none">
          <a:ln>
            <a:noFill/>
          </a:ln>
          <a:solidFill>
            <a:srgbClr val="000000"/>
          </a:solidFill>
          <a:uFillTx/>
          <a:latin typeface="Helvetica"/>
          <a:ea typeface="Helvetica"/>
          <a:cs typeface="Helvetica"/>
          <a:sym typeface="Helvetica"/>
        </a:defRPr>
      </a:lvl9pPr>
    </p:titleStyle>
    <p:bodyStyle>
      <a:lvl1pPr marL="457200" marR="0" indent="-457200" algn="l" defTabSz="91440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5600" u="none">
          <a:ln>
            <a:noFill/>
          </a:ln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1pPr>
      <a:lvl2pPr marL="990600" marR="0" indent="-533400" algn="l" defTabSz="91440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5600" u="none">
          <a:ln>
            <a:noFill/>
          </a:ln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2pPr>
      <a:lvl3pPr marL="1554480" marR="0" indent="-640080" algn="l" defTabSz="91440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5600" u="none">
          <a:ln>
            <a:noFill/>
          </a:ln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3pPr>
      <a:lvl4pPr marL="2082800" marR="0" indent="-711200" algn="l" defTabSz="91440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5600" u="none">
          <a:ln>
            <a:noFill/>
          </a:ln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4pPr>
      <a:lvl5pPr marL="2540000" marR="0" indent="-711200" algn="l" defTabSz="91440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5600" u="none">
          <a:ln>
            <a:noFill/>
          </a:ln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5pPr>
      <a:lvl6pPr marL="2997200" marR="0" indent="-711200" algn="l" defTabSz="91440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5600" u="none">
          <a:ln>
            <a:noFill/>
          </a:ln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6pPr>
      <a:lvl7pPr marL="3454400" marR="0" indent="-711200" algn="l" defTabSz="91440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5600" u="none">
          <a:ln>
            <a:noFill/>
          </a:ln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7pPr>
      <a:lvl8pPr marL="3911600" marR="0" indent="-711200" algn="l" defTabSz="91440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5600" u="none">
          <a:ln>
            <a:noFill/>
          </a:ln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8pPr>
      <a:lvl9pPr marL="4368800" marR="0" indent="-711200" algn="l" defTabSz="91440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5600" u="none">
          <a:ln>
            <a:noFill/>
          </a:ln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9pPr>
    </p:bodyStyle>
    <p:otherStyle>
      <a:lvl1pPr marL="0" marR="0" indent="0" algn="ctr" defTabSz="9144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3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1pPr>
      <a:lvl2pPr marL="0" marR="0" indent="0" algn="ctr" defTabSz="9144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3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2pPr>
      <a:lvl3pPr marL="0" marR="0" indent="0" algn="ctr" defTabSz="9144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3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3pPr>
      <a:lvl4pPr marL="0" marR="0" indent="0" algn="ctr" defTabSz="9144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3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4pPr>
      <a:lvl5pPr marL="0" marR="0" indent="0" algn="ctr" defTabSz="9144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3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5pPr>
      <a:lvl6pPr marL="0" marR="0" indent="0" algn="ctr" defTabSz="9144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3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6pPr>
      <a:lvl7pPr marL="0" marR="0" indent="0" algn="ctr" defTabSz="9144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3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7pPr>
      <a:lvl8pPr marL="0" marR="0" indent="0" algn="ctr" defTabSz="9144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3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8pPr>
      <a:lvl9pPr marL="0" marR="0" indent="0" algn="ctr" defTabSz="9144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3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3.png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7.xml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<Relationship Id="rId2" Type="http://schemas.openxmlformats.org/officeDocument/2006/relationships/image" Target="../media/image4.png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6.xml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7.xml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7.xml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" name="bring your business online in 30 days(8).png" descr="bring your business online in 30 days(8)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753548" y="598813"/>
            <a:ext cx="22876904" cy="12010374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9" name="Exercise 1 - Program Intentions"/>
          <p:cNvSpPr txBox="1"/>
          <p:nvPr>
            <p:ph type="title"/>
          </p:nvPr>
        </p:nvSpPr>
        <p:spPr>
          <a:xfrm>
            <a:off x="851297" y="345281"/>
            <a:ext cx="16680657" cy="1964532"/>
          </a:xfrm>
          <a:prstGeom prst="rect">
            <a:avLst/>
          </a:prstGeom>
        </p:spPr>
        <p:txBody>
          <a:bodyPr/>
          <a:lstStyle>
            <a:lvl1pPr>
              <a:defRPr sz="8100">
                <a:solidFill>
                  <a:srgbClr val="5E5E5E"/>
                </a:solidFill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pPr/>
            <a:r>
              <a:t>Exercise 1 - Program Intentions</a:t>
            </a:r>
          </a:p>
        </p:txBody>
      </p:sp>
      <p:sp>
        <p:nvSpPr>
          <p:cNvPr id="330" name="Slide Number"/>
          <p:cNvSpPr txBox="1"/>
          <p:nvPr>
            <p:ph type="sldNum" sz="quarter" idx="4294967295"/>
          </p:nvPr>
        </p:nvSpPr>
        <p:spPr>
          <a:xfrm>
            <a:off x="20480680" y="12983765"/>
            <a:ext cx="379191" cy="357189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71437" tIns="71437" rIns="71437" bIns="71437" anchor="b"/>
          <a:lstStyle>
            <a:lvl1pPr algn="l" defTabSz="821531">
              <a:defRPr b="0" sz="1400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fld id="{86CB4B4D-7CA3-9044-876B-883B54F8677D}" type="slidenum"/>
          </a:p>
        </p:txBody>
      </p:sp>
      <p:graphicFrame>
        <p:nvGraphicFramePr>
          <p:cNvPr id="331" name="Table"/>
          <p:cNvGraphicFramePr/>
          <p:nvPr/>
        </p:nvGraphicFramePr>
        <p:xfrm>
          <a:off x="1827609" y="3830896"/>
          <a:ext cx="20754182" cy="7947423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1" rtl="0">
                <a:tableStyleId>{4C3C2611-4C71-4FC5-86AE-919BDF0F9419}</a:tableStyleId>
              </a:tblPr>
              <a:tblGrid>
                <a:gridCol w="10364391"/>
                <a:gridCol w="10364391"/>
              </a:tblGrid>
              <a:tr h="1750056">
                <a:tc>
                  <a:txBody>
                    <a:bodyPr/>
                    <a:lstStyle/>
                    <a:p>
                      <a:pPr>
                        <a:defRPr sz="3100">
                          <a:sym typeface="Helvetica Neue"/>
                        </a:defRPr>
                      </a:pPr>
                      <a:r>
                        <a:t>Course Intentions</a:t>
                      </a:r>
                    </a:p>
                    <a:p>
                      <a:pPr>
                        <a:defRPr sz="3100">
                          <a:sym typeface="Helvetica Neue"/>
                        </a:defRPr>
                      </a:pPr>
                      <a:r>
                        <a:t>Out</a:t>
                      </a:r>
                      <a:r>
                        <a:t>line up to </a:t>
                      </a:r>
                      <a:r>
                        <a:rPr b="1"/>
                        <a:t>three</a:t>
                      </a:r>
                      <a:r>
                        <a:t> </a:t>
                      </a:r>
                      <a:r>
                        <a:t>goals for the course </a:t>
                      </a:r>
                    </a:p>
                    <a:p>
                      <a:pPr>
                        <a:defRPr sz="3100">
                          <a:sym typeface="Helvetica Neue"/>
                        </a:defRPr>
                      </a:pPr>
                      <a:r>
                        <a:t>(what you would like to learn/gain/become)</a:t>
                      </a:r>
                    </a:p>
                  </a:txBody>
                  <a:tcPr marL="50800" marR="50800" marT="50800" marB="50800" anchor="t" anchorCtr="0" horzOverflow="overflow">
                    <a:lnL w="25400">
                      <a:solidFill>
                        <a:srgbClr val="164F86"/>
                      </a:solidFill>
                      <a:miter lim="400000"/>
                    </a:lnL>
                    <a:lnR w="25400">
                      <a:solidFill>
                        <a:srgbClr val="164F86"/>
                      </a:solidFill>
                      <a:miter lim="400000"/>
                    </a:lnR>
                    <a:lnT w="25400">
                      <a:solidFill>
                        <a:srgbClr val="164F86"/>
                      </a:solidFill>
                      <a:miter lim="400000"/>
                    </a:lnT>
                    <a:lnB w="25400">
                      <a:solidFill>
                        <a:srgbClr val="164F86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defRPr sz="3100">
                          <a:sym typeface="Helvetica Neue"/>
                        </a:defRPr>
                      </a:pPr>
                      <a:r>
                        <a:t>Personal Commitments</a:t>
                      </a:r>
                    </a:p>
                    <a:p>
                      <a:pPr>
                        <a:defRPr sz="3100">
                          <a:sym typeface="Helvetica Neue"/>
                        </a:defRPr>
                      </a:pPr>
                      <a:r>
                        <a:t>Outline up to </a:t>
                      </a:r>
                      <a:r>
                        <a:rPr b="1"/>
                        <a:t>three</a:t>
                      </a:r>
                      <a:r>
                        <a:t> commitments you will make to yourself to ensure you achieve your goals</a:t>
                      </a:r>
                    </a:p>
                    <a:p>
                      <a:pPr algn="l" defTabSz="821531">
                        <a:spcBef>
                          <a:spcPts val="6700"/>
                        </a:spcBef>
                        <a:defRPr sz="3100">
                          <a:solidFill>
                            <a:srgbClr val="747474"/>
                          </a:solidFill>
                          <a:sym typeface="Helvetica Neue"/>
                        </a:defRPr>
                      </a:pPr>
                    </a:p>
                  </a:txBody>
                  <a:tcPr marL="50800" marR="50800" marT="50800" marB="50800" anchor="t" anchorCtr="0" horzOverflow="overflow">
                    <a:lnL w="25400">
                      <a:solidFill>
                        <a:srgbClr val="164F86"/>
                      </a:solidFill>
                      <a:miter lim="400000"/>
                    </a:lnL>
                    <a:lnR w="25400">
                      <a:solidFill>
                        <a:srgbClr val="164F86"/>
                      </a:solidFill>
                      <a:miter lim="400000"/>
                    </a:lnR>
                    <a:lnT w="25400">
                      <a:solidFill>
                        <a:srgbClr val="164F86"/>
                      </a:solidFill>
                      <a:miter lim="400000"/>
                    </a:lnT>
                    <a:lnB w="25400">
                      <a:solidFill>
                        <a:srgbClr val="164F86"/>
                      </a:solidFill>
                      <a:miter lim="400000"/>
                    </a:lnB>
                  </a:tcPr>
                </a:tc>
              </a:tr>
              <a:tr h="6171965">
                <a:tc>
                  <a:txBody>
                    <a:bodyPr/>
                    <a:lstStyle/>
                    <a:p>
                      <a:pPr algn="l">
                        <a:defRPr sz="1800">
                          <a:sym typeface="Helvetica Neue"/>
                        </a:defRPr>
                      </a:pPr>
                    </a:p>
                  </a:txBody>
                  <a:tcPr marL="50800" marR="50800" marT="50800" marB="50800" anchor="t" anchorCtr="0" horzOverflow="overflow">
                    <a:lnL w="25400">
                      <a:solidFill>
                        <a:srgbClr val="164F86"/>
                      </a:solidFill>
                      <a:miter lim="400000"/>
                    </a:lnL>
                    <a:lnR w="25400">
                      <a:solidFill>
                        <a:srgbClr val="164F86"/>
                      </a:solidFill>
                      <a:miter lim="400000"/>
                    </a:lnR>
                    <a:lnT w="25400">
                      <a:solidFill>
                        <a:srgbClr val="164F86"/>
                      </a:solidFill>
                      <a:miter lim="400000"/>
                    </a:lnT>
                    <a:lnB w="25400">
                      <a:solidFill>
                        <a:srgbClr val="164F86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defRPr sz="1800">
                          <a:sym typeface="Helvetica Neue"/>
                        </a:defRPr>
                      </a:pPr>
                    </a:p>
                  </a:txBody>
                  <a:tcPr marL="50800" marR="50800" marT="50800" marB="50800" anchor="t" anchorCtr="0" horzOverflow="overflow">
                    <a:lnL w="25400">
                      <a:solidFill>
                        <a:srgbClr val="164F86"/>
                      </a:solidFill>
                      <a:miter lim="400000"/>
                    </a:lnL>
                    <a:lnR w="25400">
                      <a:solidFill>
                        <a:srgbClr val="164F86"/>
                      </a:solidFill>
                      <a:miter lim="400000"/>
                    </a:lnR>
                    <a:lnT w="25400">
                      <a:solidFill>
                        <a:srgbClr val="164F86"/>
                      </a:solidFill>
                      <a:miter lim="400000"/>
                    </a:lnT>
                    <a:lnB w="25400">
                      <a:solidFill>
                        <a:srgbClr val="164F86"/>
                      </a:solidFill>
                      <a:miter lim="400000"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advClick="1" p14:dur="1000">
        <p:blinds dir="vert"/>
      </p:transition>
    </mc:Choice>
    <mc:Fallback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3" name="Screen Shot 2016-10-22 at 10.13.40 AM.png" descr="Screen Shot 2016-10-22 at 10.13.40 AM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1862289" y="1130486"/>
            <a:ext cx="11781154" cy="11985451"/>
          </a:xfrm>
          <a:prstGeom prst="rect">
            <a:avLst/>
          </a:prstGeom>
          <a:ln w="12700">
            <a:miter lim="400000"/>
          </a:ln>
        </p:spPr>
      </p:pic>
      <p:sp>
        <p:nvSpPr>
          <p:cNvPr id="334" name="Scale of 0 (low) – to 10 (high)…"/>
          <p:cNvSpPr/>
          <p:nvPr/>
        </p:nvSpPr>
        <p:spPr>
          <a:xfrm>
            <a:off x="1025128" y="3296299"/>
            <a:ext cx="10240855" cy="900491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71437" tIns="71437" rIns="71437" bIns="71437" anchor="ctr">
            <a:spAutoFit/>
          </a:bodyPr>
          <a:lstStyle/>
          <a:p>
            <a:pPr algn="l" defTabSz="642937">
              <a:lnSpc>
                <a:spcPts val="5500"/>
              </a:lnSpc>
              <a:defRPr sz="3000">
                <a:solidFill>
                  <a:srgbClr val="444444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Scale of 0 (low) – to 10 (high)</a:t>
            </a:r>
          </a:p>
          <a:p>
            <a:pPr algn="l" defTabSz="642937">
              <a:lnSpc>
                <a:spcPts val="5500"/>
              </a:lnSpc>
              <a:defRPr b="0" sz="3000">
                <a:solidFill>
                  <a:srgbClr val="444444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  <a:p>
            <a:pPr algn="l" defTabSz="642937">
              <a:lnSpc>
                <a:spcPts val="5500"/>
              </a:lnSpc>
              <a:defRPr b="0" sz="3000">
                <a:solidFill>
                  <a:srgbClr val="444444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1.0 Revise any of the 8 labels to better reflect the categories of your life and work. </a:t>
            </a:r>
          </a:p>
          <a:p>
            <a:pPr algn="l" defTabSz="642937">
              <a:lnSpc>
                <a:spcPts val="5500"/>
              </a:lnSpc>
              <a:defRPr b="0" sz="3000">
                <a:solidFill>
                  <a:srgbClr val="444444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  <a:p>
            <a:pPr algn="l" defTabSz="642937">
              <a:lnSpc>
                <a:spcPts val="5500"/>
              </a:lnSpc>
              <a:defRPr b="0" sz="3000">
                <a:solidFill>
                  <a:srgbClr val="444444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2.0 On the </a:t>
            </a:r>
            <a:r>
              <a:rPr b="1"/>
              <a:t>left part</a:t>
            </a:r>
            <a:r>
              <a:t> of each triangle, assess your level of satisfaction of this part of your life.</a:t>
            </a:r>
          </a:p>
          <a:p>
            <a:pPr algn="l" defTabSz="642937">
              <a:lnSpc>
                <a:spcPts val="5500"/>
              </a:lnSpc>
              <a:defRPr b="0" sz="3000">
                <a:solidFill>
                  <a:srgbClr val="444444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  <a:p>
            <a:pPr algn="l" defTabSz="642937">
              <a:lnSpc>
                <a:spcPts val="5500"/>
              </a:lnSpc>
              <a:defRPr b="0" sz="3000">
                <a:solidFill>
                  <a:srgbClr val="444444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3.0 On the </a:t>
            </a:r>
            <a:r>
              <a:rPr b="1"/>
              <a:t>right part </a:t>
            </a:r>
            <a:r>
              <a:t>of each triangle assess your level of attention to this part of your life.</a:t>
            </a:r>
          </a:p>
          <a:p>
            <a:pPr algn="l" defTabSz="642937">
              <a:lnSpc>
                <a:spcPts val="5500"/>
              </a:lnSpc>
              <a:defRPr b="0" sz="3000">
                <a:solidFill>
                  <a:srgbClr val="444444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  <a:p>
            <a:pPr algn="l" defTabSz="642937">
              <a:lnSpc>
                <a:spcPts val="5500"/>
              </a:lnSpc>
              <a:defRPr b="0" sz="3000">
                <a:solidFill>
                  <a:srgbClr val="444444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4.0 Next to each section rate from the importance this area is to you.</a:t>
            </a:r>
          </a:p>
          <a:p>
            <a:pPr algn="l" defTabSz="642937">
              <a:lnSpc>
                <a:spcPts val="5500"/>
              </a:lnSpc>
              <a:defRPr b="0" sz="3000">
                <a:solidFill>
                  <a:srgbClr val="444444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  <a:p>
            <a:pPr algn="l">
              <a:spcBef>
                <a:spcPts val="3900"/>
              </a:spcBef>
              <a:defRPr b="0" sz="3000">
                <a:solidFill>
                  <a:srgbClr val="5E5E5E"/>
                </a:solidFill>
              </a:defRPr>
            </a:pPr>
            <a:r>
              <a:t>5.0 What are your observations from this exercise?</a:t>
            </a:r>
          </a:p>
          <a:p>
            <a:pPr algn="l">
              <a:spcBef>
                <a:spcPts val="3900"/>
              </a:spcBef>
              <a:defRPr b="0" sz="3400">
                <a:solidFill>
                  <a:srgbClr val="5E5E5E"/>
                </a:solidFill>
              </a:defRPr>
            </a:pPr>
            <a:r>
              <a:t>______________________________________________</a:t>
            </a:r>
          </a:p>
          <a:p>
            <a:pPr algn="l">
              <a:spcBef>
                <a:spcPts val="3900"/>
              </a:spcBef>
              <a:defRPr b="0" sz="3400">
                <a:solidFill>
                  <a:srgbClr val="5E5E5E"/>
                </a:solidFill>
              </a:defRPr>
            </a:pPr>
            <a:r>
              <a:t>______________________________________________</a:t>
            </a:r>
          </a:p>
        </p:txBody>
      </p:sp>
      <p:sp>
        <p:nvSpPr>
          <p:cNvPr id="335" name="Exercise 2 - Self Assessment"/>
          <p:cNvSpPr txBox="1"/>
          <p:nvPr/>
        </p:nvSpPr>
        <p:spPr>
          <a:xfrm>
            <a:off x="1146770" y="-200684"/>
            <a:ext cx="22664341" cy="306139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71437" tIns="71437" rIns="71437" bIns="71437" anchor="ctr"/>
          <a:lstStyle>
            <a:lvl1pPr algn="l">
              <a:defRPr b="0" sz="7300">
                <a:solidFill>
                  <a:srgbClr val="606060"/>
                </a:solidFill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pPr/>
            <a:r>
              <a:t>Exercise 2 - Self Assessment</a:t>
            </a:r>
          </a:p>
        </p:txBody>
      </p:sp>
      <p:sp>
        <p:nvSpPr>
          <p:cNvPr id="336" name="Text"/>
          <p:cNvSpPr txBox="1"/>
          <p:nvPr/>
        </p:nvSpPr>
        <p:spPr>
          <a:xfrm>
            <a:off x="13443770" y="12489515"/>
            <a:ext cx="361653" cy="43735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3578" tIns="53578" rIns="53578" bIns="53578" anchor="b">
            <a:spAutoFit/>
          </a:bodyPr>
          <a:lstStyle/>
          <a:p>
            <a:pPr defTabSz="914400">
              <a:defRPr sz="2200">
                <a:latin typeface="Helvetica"/>
                <a:ea typeface="Helvetica"/>
                <a:cs typeface="Helvetica"/>
                <a:sym typeface="Helvetica"/>
              </a:defRPr>
            </a:pPr>
            <a:fld id="{86CB4B4D-7CA3-9044-876B-883B54F8677D}" type="slidenum"/>
            <a:r>
              <a:t>￼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14:doors dir="vert"/>
      </p:transition>
    </mc:Choice>
    <mc:Fallback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8" name="Exercise (1.2)"/>
          <p:cNvSpPr txBox="1"/>
          <p:nvPr>
            <p:ph type="title"/>
          </p:nvPr>
        </p:nvSpPr>
        <p:spPr>
          <a:xfrm>
            <a:off x="1214437" y="-440136"/>
            <a:ext cx="14716126" cy="3429001"/>
          </a:xfrm>
          <a:prstGeom prst="rect">
            <a:avLst/>
          </a:prstGeom>
        </p:spPr>
        <p:txBody>
          <a:bodyPr/>
          <a:lstStyle>
            <a:lvl1pPr algn="l">
              <a:defRPr sz="66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pPr/>
            <a:r>
              <a:t>Exercise 3 - Journaling</a:t>
            </a:r>
          </a:p>
        </p:txBody>
      </p:sp>
      <p:sp>
        <p:nvSpPr>
          <p:cNvPr id="339" name="What could these changes in your life be teaching you or leading you toward?…"/>
          <p:cNvSpPr txBox="1"/>
          <p:nvPr/>
        </p:nvSpPr>
        <p:spPr>
          <a:xfrm>
            <a:off x="874929" y="2562473"/>
            <a:ext cx="21922942" cy="2641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71437" tIns="71437" rIns="71437" bIns="71437">
            <a:spAutoFit/>
          </a:bodyPr>
          <a:lstStyle/>
          <a:p>
            <a:pPr algn="l">
              <a:spcBef>
                <a:spcPts val="3900"/>
              </a:spcBef>
              <a:defRPr b="0">
                <a:solidFill>
                  <a:srgbClr val="747474"/>
                </a:solidFill>
              </a:defRPr>
            </a:pPr>
            <a:r>
              <a:t>What’s going on in your life? What changes are happening? How is this affecting your life?</a:t>
            </a:r>
          </a:p>
          <a:p>
            <a:pPr algn="l">
              <a:spcBef>
                <a:spcPts val="3900"/>
              </a:spcBef>
              <a:defRPr b="0">
                <a:solidFill>
                  <a:srgbClr val="747474"/>
                </a:solidFill>
              </a:defRPr>
            </a:pPr>
            <a:r>
              <a:t>___________________________________________________________________________________________________________</a:t>
            </a:r>
            <a:endParaRPr sz="3600"/>
          </a:p>
        </p:txBody>
      </p:sp>
      <p:sp>
        <p:nvSpPr>
          <p:cNvPr id="340" name="What could these changes in your life be teaching you or leading you toward?…"/>
          <p:cNvSpPr txBox="1"/>
          <p:nvPr/>
        </p:nvSpPr>
        <p:spPr>
          <a:xfrm>
            <a:off x="874929" y="5070723"/>
            <a:ext cx="21922942" cy="2641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71437" tIns="71437" rIns="71437" bIns="71437">
            <a:spAutoFit/>
          </a:bodyPr>
          <a:lstStyle/>
          <a:p>
            <a:pPr algn="l">
              <a:spcBef>
                <a:spcPts val="3900"/>
              </a:spcBef>
              <a:defRPr b="0">
                <a:solidFill>
                  <a:srgbClr val="747474"/>
                </a:solidFill>
              </a:defRPr>
            </a:pPr>
            <a:r>
              <a:t>How are you feeling about the changes?</a:t>
            </a:r>
          </a:p>
          <a:p>
            <a:pPr algn="l">
              <a:spcBef>
                <a:spcPts val="3900"/>
              </a:spcBef>
              <a:defRPr b="0">
                <a:solidFill>
                  <a:srgbClr val="747474"/>
                </a:solidFill>
              </a:defRPr>
            </a:pPr>
            <a:r>
              <a:t>___________________________________________________________________________________________________________</a:t>
            </a:r>
            <a:endParaRPr sz="3600"/>
          </a:p>
        </p:txBody>
      </p:sp>
      <p:sp>
        <p:nvSpPr>
          <p:cNvPr id="341" name="What could these changes in your life be teaching you or leading you toward?…"/>
          <p:cNvSpPr txBox="1"/>
          <p:nvPr/>
        </p:nvSpPr>
        <p:spPr>
          <a:xfrm>
            <a:off x="1221599" y="7309371"/>
            <a:ext cx="21922942" cy="2641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71437" tIns="71437" rIns="71437" bIns="71437">
            <a:spAutoFit/>
          </a:bodyPr>
          <a:lstStyle/>
          <a:p>
            <a:pPr algn="l">
              <a:spcBef>
                <a:spcPts val="3900"/>
              </a:spcBef>
              <a:defRPr b="0">
                <a:solidFill>
                  <a:srgbClr val="747474"/>
                </a:solidFill>
              </a:defRPr>
            </a:pPr>
            <a:r>
              <a:t>What could the current changes in your life be teaching you or leading you toward?</a:t>
            </a:r>
          </a:p>
          <a:p>
            <a:pPr algn="l">
              <a:spcBef>
                <a:spcPts val="3900"/>
              </a:spcBef>
              <a:defRPr b="0">
                <a:solidFill>
                  <a:srgbClr val="747474"/>
                </a:solidFill>
              </a:defRPr>
            </a:pPr>
            <a:r>
              <a:t>___________________________________________________________________________________________________________</a:t>
            </a:r>
            <a:endParaRPr sz="3600"/>
          </a:p>
        </p:txBody>
      </p:sp>
      <p:sp>
        <p:nvSpPr>
          <p:cNvPr id="342" name="What could these changes in your life be teaching you or leading you toward?…"/>
          <p:cNvSpPr txBox="1"/>
          <p:nvPr/>
        </p:nvSpPr>
        <p:spPr>
          <a:xfrm>
            <a:off x="1221599" y="9794081"/>
            <a:ext cx="21922942" cy="26414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71437" tIns="71437" rIns="71437" bIns="71437">
            <a:spAutoFit/>
          </a:bodyPr>
          <a:lstStyle/>
          <a:p>
            <a:pPr algn="l">
              <a:spcBef>
                <a:spcPts val="3900"/>
              </a:spcBef>
              <a:defRPr b="0">
                <a:solidFill>
                  <a:srgbClr val="747474"/>
                </a:solidFill>
              </a:defRPr>
            </a:pPr>
            <a:r>
              <a:t>What are your main goals in your life and work?</a:t>
            </a:r>
          </a:p>
          <a:p>
            <a:pPr algn="l">
              <a:spcBef>
                <a:spcPts val="3900"/>
              </a:spcBef>
              <a:defRPr b="0">
                <a:solidFill>
                  <a:srgbClr val="747474"/>
                </a:solidFill>
              </a:defRPr>
            </a:pPr>
            <a:r>
              <a:t>___________________________________________________________________________________________________________</a:t>
            </a:r>
            <a:endParaRPr sz="3600"/>
          </a:p>
        </p:txBody>
      </p:sp>
      <p:sp>
        <p:nvSpPr>
          <p:cNvPr id="343" name="Text"/>
          <p:cNvSpPr txBox="1"/>
          <p:nvPr/>
        </p:nvSpPr>
        <p:spPr>
          <a:xfrm>
            <a:off x="13443770" y="12489515"/>
            <a:ext cx="361653" cy="43735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3578" tIns="53578" rIns="53578" bIns="53578" anchor="b">
            <a:spAutoFit/>
          </a:bodyPr>
          <a:lstStyle/>
          <a:p>
            <a:pPr defTabSz="914400">
              <a:defRPr sz="2200">
                <a:latin typeface="Helvetica"/>
                <a:ea typeface="Helvetica"/>
                <a:cs typeface="Helvetica"/>
                <a:sym typeface="Helvetica"/>
              </a:defRPr>
            </a:pPr>
            <a:fld id="{86CB4B4D-7CA3-9044-876B-883B54F8677D}" type="slidenum"/>
            <a:r>
              <a:t>￼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5" name="Exercise 4 - Alignment"/>
          <p:cNvSpPr txBox="1"/>
          <p:nvPr>
            <p:ph type="title"/>
          </p:nvPr>
        </p:nvSpPr>
        <p:spPr>
          <a:xfrm>
            <a:off x="1562497" y="552174"/>
            <a:ext cx="16680657" cy="1964532"/>
          </a:xfrm>
          <a:prstGeom prst="rect">
            <a:avLst/>
          </a:prstGeom>
        </p:spPr>
        <p:txBody>
          <a:bodyPr/>
          <a:lstStyle>
            <a:lvl1pPr>
              <a:defRPr sz="8100">
                <a:solidFill>
                  <a:srgbClr val="5E5E5E"/>
                </a:solidFill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pPr/>
            <a:r>
              <a:t>Exercise 4 - Alignment</a:t>
            </a:r>
          </a:p>
        </p:txBody>
      </p:sp>
      <p:sp>
        <p:nvSpPr>
          <p:cNvPr id="346" name="Slide Number"/>
          <p:cNvSpPr txBox="1"/>
          <p:nvPr>
            <p:ph type="sldNum" sz="quarter" idx="4294967295"/>
          </p:nvPr>
        </p:nvSpPr>
        <p:spPr>
          <a:xfrm>
            <a:off x="20480680" y="12983765"/>
            <a:ext cx="379191" cy="357189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71437" tIns="71437" rIns="71437" bIns="71437" anchor="b"/>
          <a:lstStyle>
            <a:lvl1pPr algn="l" defTabSz="821531">
              <a:defRPr b="0" sz="1400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fld id="{86CB4B4D-7CA3-9044-876B-883B54F8677D}" type="slidenum"/>
          </a:p>
        </p:txBody>
      </p:sp>
      <p:graphicFrame>
        <p:nvGraphicFramePr>
          <p:cNvPr id="347" name="Table"/>
          <p:cNvGraphicFramePr/>
          <p:nvPr/>
        </p:nvGraphicFramePr>
        <p:xfrm>
          <a:off x="1827609" y="3830896"/>
          <a:ext cx="20754182" cy="7947423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1" rtl="0">
                <a:tableStyleId>{4C3C2611-4C71-4FC5-86AE-919BDF0F9419}</a:tableStyleId>
              </a:tblPr>
              <a:tblGrid>
                <a:gridCol w="10364391"/>
                <a:gridCol w="10364391"/>
              </a:tblGrid>
              <a:tr h="1259915">
                <a:tc>
                  <a:txBody>
                    <a:bodyPr/>
                    <a:lstStyle/>
                    <a:p>
                      <a:pPr algn="l" defTabSz="821531">
                        <a:spcBef>
                          <a:spcPts val="3900"/>
                        </a:spcBef>
                        <a:defRPr sz="2900">
                          <a:solidFill>
                            <a:srgbClr val="5E5E5E"/>
                          </a:solidFill>
                          <a:sym typeface="Helvetica Neue"/>
                        </a:defRPr>
                      </a:pPr>
                      <a:r>
                        <a:t>What does alignment feel like to you? When are you most aligned?</a:t>
                      </a:r>
                    </a:p>
                  </a:txBody>
                  <a:tcPr marL="50800" marR="50800" marT="50800" marB="50800" anchor="t" anchorCtr="0" horzOverflow="overflow">
                    <a:lnL w="25400">
                      <a:solidFill>
                        <a:srgbClr val="164F86"/>
                      </a:solidFill>
                      <a:miter lim="400000"/>
                    </a:lnL>
                    <a:lnR w="25400">
                      <a:solidFill>
                        <a:srgbClr val="164F86"/>
                      </a:solidFill>
                      <a:miter lim="400000"/>
                    </a:lnR>
                    <a:lnT w="25400">
                      <a:solidFill>
                        <a:srgbClr val="164F86"/>
                      </a:solidFill>
                      <a:miter lim="400000"/>
                    </a:lnT>
                    <a:lnB w="25400">
                      <a:solidFill>
                        <a:srgbClr val="164F86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algn="l" defTabSz="821531">
                        <a:spcBef>
                          <a:spcPts val="3900"/>
                        </a:spcBef>
                        <a:defRPr sz="2900">
                          <a:solidFill>
                            <a:srgbClr val="5E5E5E"/>
                          </a:solidFill>
                          <a:sym typeface="Helvetica Neue"/>
                        </a:defRPr>
                      </a:pPr>
                      <a:r>
                        <a:t>What does mis-alignment feel like to you? When are you most out of alignment?</a:t>
                      </a:r>
                    </a:p>
                    <a:p>
                      <a:pPr algn="l" defTabSz="821531">
                        <a:spcBef>
                          <a:spcPts val="6700"/>
                        </a:spcBef>
                        <a:defRPr sz="2900">
                          <a:solidFill>
                            <a:srgbClr val="747474"/>
                          </a:solidFill>
                          <a:sym typeface="Helvetica Neue"/>
                        </a:defRPr>
                      </a:pPr>
                    </a:p>
                  </a:txBody>
                  <a:tcPr marL="50800" marR="50800" marT="50800" marB="50800" anchor="t" anchorCtr="0" horzOverflow="overflow">
                    <a:lnL w="25400">
                      <a:solidFill>
                        <a:srgbClr val="164F86"/>
                      </a:solidFill>
                      <a:miter lim="400000"/>
                    </a:lnL>
                    <a:lnR w="25400">
                      <a:solidFill>
                        <a:srgbClr val="164F86"/>
                      </a:solidFill>
                      <a:miter lim="400000"/>
                    </a:lnR>
                    <a:lnT w="25400">
                      <a:solidFill>
                        <a:srgbClr val="164F86"/>
                      </a:solidFill>
                      <a:miter lim="400000"/>
                    </a:lnT>
                    <a:lnB w="25400">
                      <a:solidFill>
                        <a:srgbClr val="164F86"/>
                      </a:solidFill>
                      <a:miter lim="400000"/>
                    </a:lnB>
                  </a:tcPr>
                </a:tc>
              </a:tr>
              <a:tr h="6662106">
                <a:tc>
                  <a:txBody>
                    <a:bodyPr/>
                    <a:lstStyle/>
                    <a:p>
                      <a:pPr algn="l">
                        <a:defRPr sz="1800">
                          <a:sym typeface="Helvetica Neue"/>
                        </a:defRPr>
                      </a:pPr>
                    </a:p>
                  </a:txBody>
                  <a:tcPr marL="50800" marR="50800" marT="50800" marB="50800" anchor="t" anchorCtr="0" horzOverflow="overflow">
                    <a:lnL w="25400">
                      <a:solidFill>
                        <a:srgbClr val="164F86"/>
                      </a:solidFill>
                      <a:miter lim="400000"/>
                    </a:lnL>
                    <a:lnR w="25400">
                      <a:solidFill>
                        <a:srgbClr val="164F86"/>
                      </a:solidFill>
                      <a:miter lim="400000"/>
                    </a:lnR>
                    <a:lnT w="25400">
                      <a:solidFill>
                        <a:srgbClr val="164F86"/>
                      </a:solidFill>
                      <a:miter lim="400000"/>
                    </a:lnT>
                    <a:lnB w="25400">
                      <a:solidFill>
                        <a:srgbClr val="164F86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defRPr sz="1800">
                          <a:sym typeface="Helvetica Neue"/>
                        </a:defRPr>
                      </a:pPr>
                    </a:p>
                  </a:txBody>
                  <a:tcPr marL="50800" marR="50800" marT="50800" marB="50800" anchor="t" anchorCtr="0" horzOverflow="overflow">
                    <a:lnL w="25400">
                      <a:solidFill>
                        <a:srgbClr val="164F86"/>
                      </a:solidFill>
                      <a:miter lim="400000"/>
                    </a:lnL>
                    <a:lnR w="25400">
                      <a:solidFill>
                        <a:srgbClr val="164F86"/>
                      </a:solidFill>
                      <a:miter lim="400000"/>
                    </a:lnR>
                    <a:lnT w="25400">
                      <a:solidFill>
                        <a:srgbClr val="164F86"/>
                      </a:solidFill>
                      <a:miter lim="400000"/>
                    </a:lnT>
                    <a:lnB w="25400">
                      <a:solidFill>
                        <a:srgbClr val="164F86"/>
                      </a:solidFill>
                      <a:miter lim="400000"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xmlns:p14="http://schemas.microsoft.com/office/powerpoint/2010/main"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9" name="Slide Number"/>
          <p:cNvSpPr txBox="1"/>
          <p:nvPr>
            <p:ph type="sldNum" sz="quarter" idx="4294967295"/>
          </p:nvPr>
        </p:nvSpPr>
        <p:spPr>
          <a:xfrm>
            <a:off x="20480680" y="12983765"/>
            <a:ext cx="379191" cy="357189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71437" tIns="71437" rIns="71437" bIns="71437" anchor="b"/>
          <a:lstStyle>
            <a:lvl1pPr algn="l" defTabSz="821531">
              <a:defRPr b="0" sz="1400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fld id="{86CB4B4D-7CA3-9044-876B-883B54F8677D}" type="slidenum"/>
          </a:p>
        </p:txBody>
      </p:sp>
      <p:graphicFrame>
        <p:nvGraphicFramePr>
          <p:cNvPr id="350" name="Table"/>
          <p:cNvGraphicFramePr/>
          <p:nvPr/>
        </p:nvGraphicFramePr>
        <p:xfrm>
          <a:off x="1827609" y="3830896"/>
          <a:ext cx="20754182" cy="7947423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1" rtl="0">
                <a:tableStyleId>{4C3C2611-4C71-4FC5-86AE-919BDF0F9419}</a:tableStyleId>
              </a:tblPr>
              <a:tblGrid>
                <a:gridCol w="10196909"/>
                <a:gridCol w="10531872"/>
              </a:tblGrid>
              <a:tr h="1447439">
                <a:tc>
                  <a:txBody>
                    <a:bodyPr/>
                    <a:lstStyle/>
                    <a:p>
                      <a:pPr algn="l" defTabSz="821531">
                        <a:spcBef>
                          <a:spcPts val="3900"/>
                        </a:spcBef>
                        <a:defRPr sz="2900">
                          <a:solidFill>
                            <a:srgbClr val="747474"/>
                          </a:solidFill>
                          <a:sym typeface="Helvetica Neue"/>
                        </a:defRPr>
                      </a:pPr>
                      <a:r>
                        <a:t>What does Purpose mean to you? Why is Purpose important in your life?</a:t>
                      </a:r>
                    </a:p>
                  </a:txBody>
                  <a:tcPr marL="50800" marR="50800" marT="50800" marB="50800" anchor="t" anchorCtr="0" horzOverflow="overflow">
                    <a:lnL w="25400">
                      <a:solidFill>
                        <a:srgbClr val="164F86"/>
                      </a:solidFill>
                      <a:miter lim="400000"/>
                    </a:lnL>
                    <a:lnR w="25400">
                      <a:solidFill>
                        <a:srgbClr val="164F86"/>
                      </a:solidFill>
                      <a:miter lim="400000"/>
                    </a:lnR>
                    <a:lnT w="25400">
                      <a:solidFill>
                        <a:srgbClr val="164F86"/>
                      </a:solidFill>
                      <a:miter lim="400000"/>
                    </a:lnT>
                    <a:lnB w="25400">
                      <a:solidFill>
                        <a:srgbClr val="164F86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algn="l" defTabSz="821531">
                        <a:spcBef>
                          <a:spcPts val="3900"/>
                        </a:spcBef>
                        <a:defRPr sz="2900">
                          <a:solidFill>
                            <a:srgbClr val="5E5E5E"/>
                          </a:solidFill>
                          <a:sym typeface="Helvetica Neue"/>
                        </a:defRPr>
                      </a:pPr>
                      <a:r>
                        <a:t>How do you experience Purpose/meaning in your work/in your home life? What would help you to feel more Purpose/meaning?</a:t>
                      </a:r>
                    </a:p>
                    <a:p>
                      <a:pPr algn="l" defTabSz="821531">
                        <a:spcBef>
                          <a:spcPts val="6700"/>
                        </a:spcBef>
                        <a:defRPr sz="2900">
                          <a:solidFill>
                            <a:srgbClr val="747474"/>
                          </a:solidFill>
                          <a:sym typeface="Helvetica Neue"/>
                        </a:defRPr>
                      </a:pPr>
                    </a:p>
                  </a:txBody>
                  <a:tcPr marL="50800" marR="50800" marT="50800" marB="50800" anchor="t" anchorCtr="0" horzOverflow="overflow">
                    <a:lnL w="25400">
                      <a:solidFill>
                        <a:srgbClr val="164F86"/>
                      </a:solidFill>
                      <a:miter lim="400000"/>
                    </a:lnL>
                    <a:lnR w="25400">
                      <a:solidFill>
                        <a:srgbClr val="164F86"/>
                      </a:solidFill>
                      <a:miter lim="400000"/>
                    </a:lnR>
                    <a:lnT w="25400">
                      <a:solidFill>
                        <a:srgbClr val="164F86"/>
                      </a:solidFill>
                      <a:miter lim="400000"/>
                    </a:lnT>
                    <a:lnB w="25400">
                      <a:solidFill>
                        <a:srgbClr val="164F86"/>
                      </a:solidFill>
                      <a:miter lim="400000"/>
                    </a:lnB>
                  </a:tcPr>
                </a:tc>
              </a:tr>
              <a:tr h="6474582">
                <a:tc>
                  <a:txBody>
                    <a:bodyPr/>
                    <a:lstStyle/>
                    <a:p>
                      <a:pPr algn="l">
                        <a:defRPr sz="1800">
                          <a:sym typeface="Helvetica Neue"/>
                        </a:defRPr>
                      </a:pPr>
                    </a:p>
                  </a:txBody>
                  <a:tcPr marL="50800" marR="50800" marT="50800" marB="50800" anchor="t" anchorCtr="0" horzOverflow="overflow">
                    <a:lnL w="25400">
                      <a:solidFill>
                        <a:srgbClr val="164F86"/>
                      </a:solidFill>
                      <a:miter lim="400000"/>
                    </a:lnL>
                    <a:lnR w="25400">
                      <a:solidFill>
                        <a:srgbClr val="164F86"/>
                      </a:solidFill>
                      <a:miter lim="400000"/>
                    </a:lnR>
                    <a:lnT w="25400">
                      <a:solidFill>
                        <a:srgbClr val="164F86"/>
                      </a:solidFill>
                      <a:miter lim="400000"/>
                    </a:lnT>
                    <a:lnB w="25400">
                      <a:solidFill>
                        <a:srgbClr val="164F86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defRPr sz="1800">
                          <a:sym typeface="Helvetica Neue"/>
                        </a:defRPr>
                      </a:pPr>
                    </a:p>
                  </a:txBody>
                  <a:tcPr marL="50800" marR="50800" marT="50800" marB="50800" anchor="t" anchorCtr="0" horzOverflow="overflow">
                    <a:lnL w="25400">
                      <a:solidFill>
                        <a:srgbClr val="164F86"/>
                      </a:solidFill>
                      <a:miter lim="400000"/>
                    </a:lnL>
                    <a:lnR w="25400">
                      <a:solidFill>
                        <a:srgbClr val="164F86"/>
                      </a:solidFill>
                      <a:miter lim="400000"/>
                    </a:lnR>
                    <a:lnT w="25400">
                      <a:solidFill>
                        <a:srgbClr val="164F86"/>
                      </a:solidFill>
                      <a:miter lim="400000"/>
                    </a:lnT>
                    <a:lnB w="25400">
                      <a:solidFill>
                        <a:srgbClr val="164F86"/>
                      </a:solidFill>
                      <a:miter lim="400000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351" name="Exercise 5 - Purpose"/>
          <p:cNvSpPr txBox="1"/>
          <p:nvPr>
            <p:ph type="title"/>
          </p:nvPr>
        </p:nvSpPr>
        <p:spPr>
          <a:xfrm>
            <a:off x="1481137" y="357187"/>
            <a:ext cx="14716126" cy="3429001"/>
          </a:xfrm>
          <a:prstGeom prst="rect">
            <a:avLst/>
          </a:prstGeom>
        </p:spPr>
        <p:txBody>
          <a:bodyPr anchor="ctr"/>
          <a:lstStyle>
            <a:lvl1pPr>
              <a:defRPr sz="8100">
                <a:solidFill>
                  <a:srgbClr val="5E5E5E"/>
                </a:solidFill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pPr/>
            <a:r>
              <a:t>Exercise 5 - Purpose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14:doors dir="vert"/>
      </p:transition>
    </mc:Choice>
    <mc:Fallback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3" name="Exercise 6 - Review Module #1"/>
          <p:cNvSpPr txBox="1"/>
          <p:nvPr>
            <p:ph type="title"/>
          </p:nvPr>
        </p:nvSpPr>
        <p:spPr>
          <a:xfrm>
            <a:off x="1379537" y="357187"/>
            <a:ext cx="18720396" cy="3429001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5E5E5E"/>
                </a:solidFill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pPr/>
            <a:r>
              <a:t>Exercise 6 - Review Module #1</a:t>
            </a:r>
          </a:p>
        </p:txBody>
      </p:sp>
      <p:sp>
        <p:nvSpPr>
          <p:cNvPr id="354" name="Text"/>
          <p:cNvSpPr txBox="1"/>
          <p:nvPr/>
        </p:nvSpPr>
        <p:spPr>
          <a:xfrm>
            <a:off x="13443770" y="12489515"/>
            <a:ext cx="361653" cy="43735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3578" tIns="53578" rIns="53578" bIns="53578" anchor="b">
            <a:spAutoFit/>
          </a:bodyPr>
          <a:lstStyle/>
          <a:p>
            <a:pPr defTabSz="914400">
              <a:defRPr sz="2200">
                <a:latin typeface="Helvetica"/>
                <a:ea typeface="Helvetica"/>
                <a:cs typeface="Helvetica"/>
                <a:sym typeface="Helvetica"/>
              </a:defRPr>
            </a:pPr>
            <a:fld id="{86CB4B4D-7CA3-9044-876B-883B54F8677D}" type="slidenum"/>
            <a:r>
              <a:t>￼</a:t>
            </a:r>
          </a:p>
        </p:txBody>
      </p:sp>
      <p:graphicFrame>
        <p:nvGraphicFramePr>
          <p:cNvPr id="355" name="Table"/>
          <p:cNvGraphicFramePr/>
          <p:nvPr/>
        </p:nvGraphicFramePr>
        <p:xfrm>
          <a:off x="1827609" y="3703896"/>
          <a:ext cx="20754182" cy="7947423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1" rtl="0">
                <a:tableStyleId>{4C3C2611-4C71-4FC5-86AE-919BDF0F9419}</a:tableStyleId>
              </a:tblPr>
              <a:tblGrid>
                <a:gridCol w="20728782"/>
              </a:tblGrid>
              <a:tr h="1259915">
                <a:tc>
                  <a:txBody>
                    <a:bodyPr/>
                    <a:lstStyle/>
                    <a:p>
                      <a:pPr defTabSz="821531">
                        <a:spcBef>
                          <a:spcPts val="3900"/>
                        </a:spcBef>
                        <a:defRPr sz="1800"/>
                      </a:pPr>
                      <a:r>
                        <a:rPr sz="3500">
                          <a:solidFill>
                            <a:srgbClr val="747474"/>
                          </a:solidFill>
                          <a:sym typeface="Helvetica Neue"/>
                        </a:rPr>
                        <a:t>Write down any observations, insights ah ha’s that you may have experienced during this module.</a:t>
                      </a:r>
                    </a:p>
                  </a:txBody>
                  <a:tcPr marL="50800" marR="50800" marT="50800" marB="50800" anchor="t" anchorCtr="0" horzOverflow="overflow">
                    <a:lnL w="25400">
                      <a:solidFill>
                        <a:srgbClr val="164F86"/>
                      </a:solidFill>
                      <a:miter lim="400000"/>
                    </a:lnL>
                    <a:lnR w="25400">
                      <a:solidFill>
                        <a:srgbClr val="164F86"/>
                      </a:solidFill>
                      <a:miter lim="400000"/>
                    </a:lnR>
                    <a:lnT w="25400">
                      <a:solidFill>
                        <a:srgbClr val="164F86"/>
                      </a:solidFill>
                      <a:miter lim="400000"/>
                    </a:lnT>
                    <a:lnB w="25400">
                      <a:solidFill>
                        <a:srgbClr val="164F86"/>
                      </a:solidFill>
                      <a:miter lim="400000"/>
                    </a:lnB>
                  </a:tcPr>
                </a:tc>
              </a:tr>
              <a:tr h="6662106">
                <a:tc>
                  <a:txBody>
                    <a:bodyPr/>
                    <a:lstStyle/>
                    <a:p>
                      <a:pPr algn="l">
                        <a:defRPr sz="1800">
                          <a:sym typeface="Helvetica Neue"/>
                        </a:defRPr>
                      </a:pPr>
                    </a:p>
                  </a:txBody>
                  <a:tcPr marL="50800" marR="50800" marT="50800" marB="50800" anchor="t" anchorCtr="0" horzOverflow="overflow">
                    <a:lnL w="25400">
                      <a:solidFill>
                        <a:srgbClr val="164F86"/>
                      </a:solidFill>
                      <a:miter lim="400000"/>
                    </a:lnL>
                    <a:lnR w="25400">
                      <a:solidFill>
                        <a:srgbClr val="164F86"/>
                      </a:solidFill>
                      <a:miter lim="400000"/>
                    </a:lnR>
                    <a:lnT w="25400">
                      <a:solidFill>
                        <a:srgbClr val="164F86"/>
                      </a:solidFill>
                      <a:miter lim="400000"/>
                    </a:lnT>
                    <a:lnB w="25400">
                      <a:solidFill>
                        <a:srgbClr val="164F86"/>
                      </a:solidFill>
                      <a:miter lim="400000"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14:doors dir="vert"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6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71437" tIns="71437" rIns="71437" bIns="71437" numCol="1" spcCol="38100" rtlCol="0" anchor="ctr" upright="0">
        <a:spAutoFit/>
      </a:bodyPr>
      <a:lstStyle>
        <a:defPPr marL="0" marR="0" indent="0" algn="ctr" defTabSz="821531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0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71437" tIns="71437" rIns="71437" bIns="71437" numCol="1" spcCol="38100" rtlCol="0" anchor="ctr" upright="0">
        <a:spAutoFit/>
      </a:bodyPr>
      <a:lstStyle>
        <a:defPPr marL="0" marR="0" indent="0" algn="ctr" defTabSz="821531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1" baseline="0" cap="none" i="0" spc="0" strike="noStrike" sz="32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6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71437" tIns="71437" rIns="71437" bIns="71437" numCol="1" spcCol="38100" rtlCol="0" anchor="ctr" upright="0">
        <a:spAutoFit/>
      </a:bodyPr>
      <a:lstStyle>
        <a:defPPr marL="0" marR="0" indent="0" algn="ctr" defTabSz="821531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0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71437" tIns="71437" rIns="71437" bIns="71437" numCol="1" spcCol="38100" rtlCol="0" anchor="ctr" upright="0">
        <a:spAutoFit/>
      </a:bodyPr>
      <a:lstStyle>
        <a:defPPr marL="0" marR="0" indent="0" algn="ctr" defTabSz="821531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1" baseline="0" cap="none" i="0" spc="0" strike="noStrike" sz="32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