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def" i="de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2F2F2"/>
          </a:solidFill>
        </a:fill>
      </a:tcStyle>
    </a:band2H>
    <a:firstCol>
      <a:tcTxStyle b="def" i="de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C4C6C6"/>
              </a:solidFill>
              <a:prstDash val="solid"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9E8"/>
          </a:solidFill>
        </a:fill>
      </a:tcStyle>
    </a:firstCol>
    <a:lastRow>
      <a:tcTxStyle b="def" i="de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def" i="de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satOff val="12166"/>
              <a:lumOff val="-13042"/>
            </a:schemeClr>
          </a:solidFill>
        </a:fill>
      </a:tcStyle>
    </a:firstRow>
  </a:tblStyle>
  <a:tblStyle styleId="{C7B018BB-80A7-4F77-B60F-C8B233D01FF8}" styleName="">
    <a:tblBg/>
    <a:wholeTbl>
      <a:tcTxStyle b="def" i="de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FF8FA"/>
          </a:solidFill>
        </a:fill>
      </a:tcStyle>
    </a:band2H>
    <a:firstCol>
      <a:tcTxStyle b="def" i="de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4F728F"/>
              </a:solidFill>
              <a:prstDash val="solid"/>
              <a:miter lim="400000"/>
            </a:ln>
          </a:top>
          <a:bottom>
            <a:ln w="12700" cap="flat">
              <a:solidFill>
                <a:srgbClr val="4F728F"/>
              </a:solidFill>
              <a:prstDash val="solid"/>
              <a:miter lim="400000"/>
            </a:ln>
          </a:bottom>
          <a:insideH>
            <a:ln w="12700" cap="flat">
              <a:solidFill>
                <a:srgbClr val="4F728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4DADF"/>
          </a:solidFill>
        </a:fill>
      </a:tcStyle>
    </a:firstCol>
    <a:lastRow>
      <a:tcTxStyle b="def" i="de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38EB0"/>
          </a:solidFill>
        </a:fill>
      </a:tcStyle>
    </a:lastRow>
    <a:firstRow>
      <a:tcTxStyle b="def" i="de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73D59"/>
          </a:solidFill>
        </a:fill>
      </a:tcStyle>
    </a:firstRow>
  </a:tblStyle>
  <a:tblStyle styleId="{EEE7283C-3CF3-47DC-8721-378D4A62B228}" styleName="">
    <a:tblBg/>
    <a:wholeTbl>
      <a:tcTxStyle b="def" i="de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2F2F2"/>
          </a:solidFill>
        </a:fill>
      </a:tcStyle>
    </a:band2H>
    <a:firstCol>
      <a:tcTxStyle b="def" i="de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3C3C1D"/>
              </a:solidFill>
              <a:prstDash val="solid"/>
              <a:miter lim="400000"/>
            </a:ln>
          </a:left>
          <a:righ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V>
        </a:tcBdr>
        <a:fill>
          <a:solidFill>
            <a:srgbClr val="CFCDBB"/>
          </a:solidFill>
        </a:fill>
      </a:tcStyle>
    </a:firstCol>
    <a:lastRow>
      <a:tcTxStyle b="def" i="de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C6C6C6"/>
              </a:solidFill>
              <a:prstDash val="solid"/>
              <a:miter lim="400000"/>
            </a:ln>
          </a:left>
          <a:right>
            <a:ln w="12700" cap="flat">
              <a:solidFill>
                <a:srgbClr val="C6C6C6"/>
              </a:solidFill>
              <a:prstDash val="solid"/>
              <a:miter lim="400000"/>
            </a:ln>
          </a:right>
          <a:top>
            <a:ln w="12700" cap="flat">
              <a:solidFill>
                <a:srgbClr val="656839"/>
              </a:solidFill>
              <a:prstDash val="solid"/>
              <a:miter lim="400000"/>
            </a:ln>
          </a:top>
          <a:bottom>
            <a:ln w="12700" cap="flat">
              <a:solidFill>
                <a:srgbClr val="3C3C1D"/>
              </a:solidFill>
              <a:prstDash val="solid"/>
              <a:miter lim="400000"/>
            </a:ln>
          </a:bottom>
          <a:insideH>
            <a:ln w="12700" cap="flat">
              <a:solidFill>
                <a:srgbClr val="C6C6C6"/>
              </a:solidFill>
              <a:prstDash val="solid"/>
              <a:miter lim="400000"/>
            </a:ln>
          </a:insideH>
          <a:insideV>
            <a:ln w="12700" cap="flat">
              <a:solidFill>
                <a:srgbClr val="C6C6C6"/>
              </a:solidFill>
              <a:prstDash val="solid"/>
              <a:miter lim="400000"/>
            </a:ln>
          </a:insideV>
        </a:tcBdr>
        <a:fill>
          <a:solidFill>
            <a:srgbClr val="E8E9E8"/>
          </a:solidFill>
        </a:fill>
      </a:tcStyle>
    </a:lastRow>
    <a:firstRow>
      <a:tcTxStyle b="def" i="de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left>
          <a:righ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rgbClr val="3C3C1D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AAA485"/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V>
        </a:tcBdr>
        <a:fill>
          <a:solidFill>
            <a:srgbClr val="656839"/>
          </a:solidFill>
        </a:fill>
      </a:tcStyle>
    </a:firstRow>
  </a:tblStyle>
  <a:tblStyle styleId="{CF821DB8-F4EB-4A41-A1BA-3FCAFE7338EE}" styleName="">
    <a:tblBg/>
    <a:wholeTbl>
      <a:tcTxStyle b="def" i="de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wholeTbl>
    <a:band2H>
      <a:tcTxStyle b="def" i="def"/>
      <a:tcStyle>
        <a:tcBdr/>
        <a:fill>
          <a:solidFill>
            <a:srgbClr val="E4E4E0"/>
          </a:solidFill>
        </a:fill>
      </a:tcStyle>
    </a:band2H>
    <a:firstCol>
      <a:tcTxStyle b="def" i="de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15151"/>
              </a:solidFill>
              <a:prstDash val="solid"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12700" cap="flat">
              <a:solidFill>
                <a:srgbClr val="7D7766"/>
              </a:solidFill>
              <a:prstDash val="solid"/>
              <a:miter lim="400000"/>
            </a:ln>
          </a:top>
          <a:bottom>
            <a:ln w="12700" cap="flat">
              <a:solidFill>
                <a:srgbClr val="7D7766"/>
              </a:solidFill>
              <a:prstDash val="solid"/>
              <a:miter lim="400000"/>
            </a:ln>
          </a:bottom>
          <a:insideH>
            <a:ln w="12700" cap="flat">
              <a:solidFill>
                <a:srgbClr val="7D776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F8B7E"/>
          </a:solidFill>
        </a:fill>
      </a:tcStyle>
    </a:firstCol>
    <a:lastRow>
      <a:tcTxStyle b="def" i="de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515151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lastRow>
    <a:firstRow>
      <a:tcTxStyle b="def" i="de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15151"/>
              </a:solidFill>
              <a:prstDash val="solid"/>
              <a:miter lim="400000"/>
            </a:ln>
          </a:top>
          <a:bottom>
            <a:ln w="254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E5A4C"/>
          </a:solidFill>
        </a:fill>
      </a:tcStyle>
    </a:firstRow>
  </a:tblStyle>
  <a:tblStyle styleId="{33BA23B1-9221-436E-865A-0063620EA4FD}" styleName="">
    <a:tblBg/>
    <a:wholeTbl>
      <a:tcTxStyle b="def" i="de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solidFill>
                <a:srgbClr val="747474"/>
              </a:solidFill>
              <a:prstDash val="solid"/>
              <a:miter lim="400000"/>
            </a:ln>
          </a:insideH>
          <a:insideV>
            <a:ln w="12700" cap="flat">
              <a:solidFill>
                <a:srgbClr val="74747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2F2F2"/>
          </a:solidFill>
        </a:fill>
      </a:tcStyle>
    </a:band2H>
    <a:firstCol>
      <a:tcTxStyle b="def" i="de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firstCol>
    <a:lastRow>
      <a:tcTxStyle b="def" i="de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def" i="de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2708684C-4D16-4618-839F-0558EEFCDFE6}" styleName="">
    <a:tblBg/>
    <a:wholeTbl>
      <a:tcTxStyle b="def" i="def">
        <a:font>
          <a:latin typeface="Helvetica Neue"/>
          <a:ea typeface="Helvetica Neue"/>
          <a:cs typeface="Helvetica Neue"/>
        </a:font>
        <a:srgbClr val="777777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def" i="de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C9C9C9"/>
              </a:solidFill>
              <a:prstDash val="solid"/>
              <a:miter lim="400000"/>
            </a:ln>
          </a:top>
          <a:bottom>
            <a:ln w="12700" cap="flat">
              <a:solidFill>
                <a:srgbClr val="C9C9C9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def" i="de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def" i="de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D51ADE6A-740E-44AE-83CC-AE7238B6C88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4A9BC294-FFE2-49D5-8D69-9E1BD2C41BD5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BBFC77FB-9ED0-4EC9-95AA-A1379042E64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3DC5C2F9-1CAC-4260-A1DD-9FCDBB87749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6CBB8FF1-D9AA-43F3-AF6F-95CC898621D3}" styleName="">
    <a:tblBg/>
    <a:wholeTbl>
      <a:tcTxStyle b="off" i="off">
        <a:font>
          <a:latin typeface="Gill Sans"/>
          <a:ea typeface="Gill Sans"/>
          <a:cs typeface="Gill Sans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D8DFFDC2-3671-41A1-981B-C7CA38E4AE07}" styleName="">
    <a:tblBg/>
    <a:wholeTbl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293B2E15-DA43-4133-9E60-2345F4C56A17}" styleName="">
    <a:tblBg/>
    <a:wholeTbl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Col>
    <a:lastRow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9994358A-AB47-448F-BD66-8C08AA2FAAF8}" styleName="">
    <a:tblBg/>
    <a:wholeTbl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Col>
    <a:lastRow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CBCBCB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Shape 60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07" name="Shape 60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"/>
          <p:cNvSpPr/>
          <p:nvPr/>
        </p:nvSpPr>
        <p:spPr>
          <a:xfrm>
            <a:off x="647700" y="4749800"/>
            <a:ext cx="11709421" cy="127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5" name="Title Text"/>
          <p:cNvSpPr txBox="1"/>
          <p:nvPr>
            <p:ph type="title"/>
          </p:nvPr>
        </p:nvSpPr>
        <p:spPr>
          <a:xfrm>
            <a:off x="571500" y="1320800"/>
            <a:ext cx="11861800" cy="3175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6" name="Body Level One…"/>
          <p:cNvSpPr txBox="1"/>
          <p:nvPr>
            <p:ph type="body" sz="half" idx="1"/>
          </p:nvPr>
        </p:nvSpPr>
        <p:spPr>
          <a:xfrm>
            <a:off x="571500" y="5016500"/>
            <a:ext cx="11861800" cy="3175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</a:lvl1pPr>
            <a:lvl2pPr marL="0" indent="0">
              <a:spcBef>
                <a:spcPts val="0"/>
              </a:spcBef>
              <a:buSzTx/>
              <a:buNone/>
            </a:lvl2pPr>
            <a:lvl3pPr marL="0" indent="0">
              <a:spcBef>
                <a:spcPts val="0"/>
              </a:spcBef>
              <a:buSzTx/>
              <a:buNone/>
            </a:lvl3pPr>
            <a:lvl4pPr marL="0" indent="0">
              <a:spcBef>
                <a:spcPts val="0"/>
              </a:spcBef>
              <a:buSzTx/>
              <a:buNone/>
            </a:lvl4pPr>
            <a:lvl5pPr marL="0" indent="0">
              <a:spcBef>
                <a:spcPts val="0"/>
              </a:spcBef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" name="Slide Number"/>
          <p:cNvSpPr txBox="1"/>
          <p:nvPr>
            <p:ph type="sldNum" sz="quarter" idx="2"/>
          </p:nvPr>
        </p:nvSpPr>
        <p:spPr>
          <a:xfrm>
            <a:off x="12268200" y="9199778"/>
            <a:ext cx="312014" cy="299823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 cop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Line"/>
          <p:cNvSpPr/>
          <p:nvPr/>
        </p:nvSpPr>
        <p:spPr>
          <a:xfrm>
            <a:off x="635000" y="1981200"/>
            <a:ext cx="4864100" cy="0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13" name="©Designing Transformation Productions. All Rights Reserved."/>
          <p:cNvSpPr/>
          <p:nvPr/>
        </p:nvSpPr>
        <p:spPr>
          <a:xfrm>
            <a:off x="1221913" y="9309100"/>
            <a:ext cx="3455163" cy="254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 defTabSz="571500">
              <a:defRPr sz="10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114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49300" y="9127073"/>
            <a:ext cx="469900" cy="436337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Slide Number"/>
          <p:cNvSpPr txBox="1"/>
          <p:nvPr>
            <p:ph type="sldNum" sz="quarter" idx="2"/>
          </p:nvPr>
        </p:nvSpPr>
        <p:spPr>
          <a:xfrm>
            <a:off x="11953443" y="9313011"/>
            <a:ext cx="269647" cy="250089"/>
          </a:xfrm>
          <a:prstGeom prst="rect">
            <a:avLst/>
          </a:prstGeom>
        </p:spPr>
        <p:txBody>
          <a:bodyPr/>
          <a:lstStyle>
            <a:lvl1pPr algn="l" defTabSz="571500">
              <a:defRPr sz="11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Line"/>
          <p:cNvSpPr/>
          <p:nvPr/>
        </p:nvSpPr>
        <p:spPr>
          <a:xfrm>
            <a:off x="647700" y="1968500"/>
            <a:ext cx="4876800" cy="0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23" name="©Designing Transformation Productions. All Rights Reserved."/>
          <p:cNvSpPr/>
          <p:nvPr/>
        </p:nvSpPr>
        <p:spPr>
          <a:xfrm>
            <a:off x="1357376" y="9283700"/>
            <a:ext cx="3789249" cy="26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1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124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913" y="8951331"/>
            <a:ext cx="942849" cy="879143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Image"/>
          <p:cNvSpPr/>
          <p:nvPr>
            <p:ph type="pic" idx="13"/>
          </p:nvPr>
        </p:nvSpPr>
        <p:spPr>
          <a:xfrm>
            <a:off x="6502400" y="0"/>
            <a:ext cx="6502400" cy="9842500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126" name="Title Text"/>
          <p:cNvSpPr txBox="1"/>
          <p:nvPr>
            <p:ph type="title"/>
          </p:nvPr>
        </p:nvSpPr>
        <p:spPr>
          <a:xfrm>
            <a:off x="571500" y="330200"/>
            <a:ext cx="5092700" cy="1397000"/>
          </a:xfrm>
          <a:prstGeom prst="rect">
            <a:avLst/>
          </a:prstGeom>
        </p:spPr>
        <p:txBody>
          <a:bodyPr/>
          <a:lstStyle>
            <a:lvl1pPr>
              <a:defRPr sz="3800"/>
            </a:lvl1pPr>
          </a:lstStyle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sz="half" idx="1"/>
          </p:nvPr>
        </p:nvSpPr>
        <p:spPr>
          <a:xfrm>
            <a:off x="571500" y="2324100"/>
            <a:ext cx="5092700" cy="6565900"/>
          </a:xfrm>
          <a:prstGeom prst="rect">
            <a:avLst/>
          </a:prstGeom>
        </p:spPr>
        <p:txBody>
          <a:bodyPr/>
          <a:lstStyle>
            <a:lvl1pPr>
              <a:spcBef>
                <a:spcPts val="4900"/>
              </a:spcBef>
              <a:defRPr sz="2200"/>
            </a:lvl1pPr>
            <a:lvl2pPr>
              <a:spcBef>
                <a:spcPts val="4900"/>
              </a:spcBef>
              <a:defRPr sz="2200"/>
            </a:lvl2pPr>
            <a:lvl3pPr>
              <a:spcBef>
                <a:spcPts val="4900"/>
              </a:spcBef>
              <a:defRPr sz="2200"/>
            </a:lvl3pPr>
            <a:lvl4pPr>
              <a:spcBef>
                <a:spcPts val="4900"/>
              </a:spcBef>
              <a:defRPr sz="2200"/>
            </a:lvl4pPr>
            <a:lvl5pPr>
              <a:spcBef>
                <a:spcPts val="4900"/>
              </a:spcBef>
              <a:defRPr sz="2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xfrm>
            <a:off x="12436043" y="9427311"/>
            <a:ext cx="269647" cy="25008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 copy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Line"/>
          <p:cNvSpPr/>
          <p:nvPr/>
        </p:nvSpPr>
        <p:spPr>
          <a:xfrm>
            <a:off x="647700" y="1968500"/>
            <a:ext cx="11709400" cy="127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36" name="©Designing Transformation Productions. All Rights Reserved."/>
          <p:cNvSpPr/>
          <p:nvPr/>
        </p:nvSpPr>
        <p:spPr>
          <a:xfrm>
            <a:off x="805454" y="9347200"/>
            <a:ext cx="479150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4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137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913" y="9065631"/>
            <a:ext cx="939801" cy="876301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9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 copy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Line"/>
          <p:cNvSpPr/>
          <p:nvPr/>
        </p:nvSpPr>
        <p:spPr>
          <a:xfrm>
            <a:off x="647700" y="1968500"/>
            <a:ext cx="11709400" cy="127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48" name="©Designing Transformation Productions. All Rights Reserved."/>
          <p:cNvSpPr/>
          <p:nvPr/>
        </p:nvSpPr>
        <p:spPr>
          <a:xfrm>
            <a:off x="805454" y="9347200"/>
            <a:ext cx="479150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4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149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913" y="9065631"/>
            <a:ext cx="939801" cy="876301"/>
          </a:xfrm>
          <a:prstGeom prst="rect">
            <a:avLst/>
          </a:prstGeom>
          <a:ln w="12700">
            <a:miter lim="400000"/>
          </a:ln>
        </p:spPr>
      </p:pic>
      <p:sp>
        <p:nvSpPr>
          <p:cNvPr id="1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5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itle Text"/>
          <p:cNvSpPr txBox="1"/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</p:spPr>
        <p:txBody>
          <a:bodyPr anchor="ctr"/>
          <a:lstStyle>
            <a:lvl1pPr algn="ctr">
              <a:defRPr sz="6400">
                <a:latin typeface="Gill Sans Light"/>
                <a:ea typeface="Gill Sans Light"/>
                <a:cs typeface="Gill Sans Light"/>
                <a:sym typeface="Gill Sans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60" name="Body Level One…"/>
          <p:cNvSpPr txBox="1"/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/>
          <a:lstStyle>
            <a:lvl1pPr marL="749300" indent="-431800">
              <a:spcBef>
                <a:spcPts val="1600"/>
              </a:spcBef>
              <a:defRPr sz="36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lvl1pPr>
            <a:lvl2pPr marL="1193800" indent="-431800">
              <a:spcBef>
                <a:spcPts val="1600"/>
              </a:spcBef>
              <a:defRPr sz="36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lvl2pPr>
            <a:lvl3pPr marL="1638300" indent="-431800">
              <a:spcBef>
                <a:spcPts val="1600"/>
              </a:spcBef>
              <a:defRPr sz="36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lvl3pPr>
            <a:lvl4pPr marL="2082800" indent="-431800">
              <a:spcBef>
                <a:spcPts val="1600"/>
              </a:spcBef>
              <a:defRPr sz="36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lvl4pPr>
            <a:lvl5pPr marL="2527300" indent="-431800">
              <a:spcBef>
                <a:spcPts val="1600"/>
              </a:spcBef>
              <a:defRPr sz="36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1" name="Slide Number"/>
          <p:cNvSpPr txBox="1"/>
          <p:nvPr>
            <p:ph type="sldNum" sz="quarter" idx="2"/>
          </p:nvPr>
        </p:nvSpPr>
        <p:spPr>
          <a:xfrm>
            <a:off x="6324600" y="9258300"/>
            <a:ext cx="342900" cy="368300"/>
          </a:xfrm>
          <a:prstGeom prst="rect">
            <a:avLst/>
          </a:prstGeom>
        </p:spPr>
        <p:txBody>
          <a:bodyPr/>
          <a:lstStyle>
            <a:lvl1pPr algn="ctr">
              <a:defRPr sz="1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lide Number"/>
          <p:cNvSpPr txBox="1"/>
          <p:nvPr>
            <p:ph type="sldNum" sz="quarter" idx="2"/>
          </p:nvPr>
        </p:nvSpPr>
        <p:spPr>
          <a:xfrm>
            <a:off x="6324600" y="9258300"/>
            <a:ext cx="342900" cy="368300"/>
          </a:xfrm>
          <a:prstGeom prst="rect">
            <a:avLst/>
          </a:prstGeom>
        </p:spPr>
        <p:txBody>
          <a:bodyPr anchor="t"/>
          <a:lstStyle>
            <a:lvl1pPr algn="ctr">
              <a:defRPr sz="1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©Designing Transformation Productions. All Rights Reserved."/>
          <p:cNvSpPr/>
          <p:nvPr/>
        </p:nvSpPr>
        <p:spPr>
          <a:xfrm>
            <a:off x="1389654" y="9334500"/>
            <a:ext cx="479150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4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176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34913" y="9192631"/>
            <a:ext cx="647701" cy="609601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/>
          <a:lstStyle>
            <a:lvl1pPr algn="ctr">
              <a:defRPr sz="84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78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  <a:defRPr sz="36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indent="0" algn="ctr">
              <a:spcBef>
                <a:spcPts val="0"/>
              </a:spcBef>
              <a:buSzTx/>
              <a:buNone/>
              <a:defRPr sz="36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indent="0" algn="ctr">
              <a:spcBef>
                <a:spcPts val="0"/>
              </a:spcBef>
              <a:buSzTx/>
              <a:buNone/>
              <a:defRPr sz="36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indent="0" algn="ctr">
              <a:spcBef>
                <a:spcPts val="0"/>
              </a:spcBef>
              <a:buSzTx/>
              <a:buNone/>
              <a:defRPr sz="36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indent="0" algn="ctr">
              <a:spcBef>
                <a:spcPts val="0"/>
              </a:spcBef>
              <a:buSzTx/>
              <a:buNone/>
              <a:defRPr sz="36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9" name="Slide Number"/>
          <p:cNvSpPr txBox="1"/>
          <p:nvPr>
            <p:ph type="sldNum" sz="quarter" idx="2"/>
          </p:nvPr>
        </p:nvSpPr>
        <p:spPr>
          <a:xfrm>
            <a:off x="6324600" y="9258300"/>
            <a:ext cx="342900" cy="368300"/>
          </a:xfrm>
          <a:prstGeom prst="rect">
            <a:avLst/>
          </a:prstGeom>
        </p:spPr>
        <p:txBody>
          <a:bodyPr/>
          <a:lstStyle>
            <a:lvl1pPr algn="ctr">
              <a:defRPr sz="1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Line"/>
          <p:cNvSpPr/>
          <p:nvPr/>
        </p:nvSpPr>
        <p:spPr>
          <a:xfrm>
            <a:off x="647700" y="1968500"/>
            <a:ext cx="4876800" cy="0"/>
          </a:xfrm>
          <a:prstGeom prst="line">
            <a:avLst/>
          </a:prstGeom>
          <a:ln w="12700">
            <a:solidFill>
              <a:srgbClr val="AAAAA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87" name="©Designing Transformation Productions. All Rights Reserved."/>
          <p:cNvSpPr/>
          <p:nvPr/>
        </p:nvSpPr>
        <p:spPr>
          <a:xfrm>
            <a:off x="1052602" y="9296400"/>
            <a:ext cx="3789249" cy="26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1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188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2900" y="9045218"/>
            <a:ext cx="711200" cy="660401"/>
          </a:xfrm>
          <a:prstGeom prst="rect">
            <a:avLst/>
          </a:prstGeom>
          <a:ln w="12700">
            <a:miter lim="400000"/>
          </a:ln>
        </p:spPr>
      </p:pic>
      <p:sp>
        <p:nvSpPr>
          <p:cNvPr id="189" name="Image"/>
          <p:cNvSpPr/>
          <p:nvPr>
            <p:ph type="pic" sz="half" idx="13"/>
          </p:nvPr>
        </p:nvSpPr>
        <p:spPr>
          <a:xfrm>
            <a:off x="6502400" y="1219200"/>
            <a:ext cx="4883093" cy="7391400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190" name="Title Text"/>
          <p:cNvSpPr txBox="1"/>
          <p:nvPr>
            <p:ph type="title"/>
          </p:nvPr>
        </p:nvSpPr>
        <p:spPr>
          <a:xfrm>
            <a:off x="571500" y="330200"/>
            <a:ext cx="5092700" cy="13970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3800"/>
            </a:lvl1pPr>
          </a:lstStyle>
          <a:p>
            <a:pPr/>
            <a:r>
              <a:t>Title Text</a:t>
            </a:r>
          </a:p>
        </p:txBody>
      </p:sp>
      <p:sp>
        <p:nvSpPr>
          <p:cNvPr id="191" name="Body Level One…"/>
          <p:cNvSpPr txBox="1"/>
          <p:nvPr>
            <p:ph type="body" sz="half" idx="1"/>
          </p:nvPr>
        </p:nvSpPr>
        <p:spPr>
          <a:xfrm>
            <a:off x="571500" y="2324100"/>
            <a:ext cx="5092700" cy="65659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spcBef>
                <a:spcPts val="4900"/>
              </a:spcBef>
              <a:defRPr sz="2400">
                <a:solidFill>
                  <a:srgbClr val="878787"/>
                </a:solidFill>
              </a:defRPr>
            </a:lvl1pPr>
            <a:lvl2pPr>
              <a:spcBef>
                <a:spcPts val="4900"/>
              </a:spcBef>
              <a:defRPr sz="2400">
                <a:solidFill>
                  <a:srgbClr val="878787"/>
                </a:solidFill>
              </a:defRPr>
            </a:lvl2pPr>
            <a:lvl3pPr>
              <a:spcBef>
                <a:spcPts val="4900"/>
              </a:spcBef>
              <a:defRPr sz="2400">
                <a:solidFill>
                  <a:srgbClr val="878787"/>
                </a:solidFill>
              </a:defRPr>
            </a:lvl3pPr>
            <a:lvl4pPr>
              <a:spcBef>
                <a:spcPts val="4900"/>
              </a:spcBef>
              <a:defRPr sz="2400">
                <a:solidFill>
                  <a:srgbClr val="878787"/>
                </a:solidFill>
              </a:defRPr>
            </a:lvl4pPr>
            <a:lvl5pPr>
              <a:spcBef>
                <a:spcPts val="4900"/>
              </a:spcBef>
              <a:defRPr sz="2400">
                <a:solidFill>
                  <a:srgbClr val="878787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2" name="Slide Number"/>
          <p:cNvSpPr txBox="1"/>
          <p:nvPr>
            <p:ph type="sldNum" sz="quarter" idx="2"/>
          </p:nvPr>
        </p:nvSpPr>
        <p:spPr>
          <a:xfrm>
            <a:off x="510743" y="9271000"/>
            <a:ext cx="269647" cy="250089"/>
          </a:xfrm>
          <a:prstGeom prst="rect">
            <a:avLst/>
          </a:prstGeom>
        </p:spPr>
        <p:txBody>
          <a:bodyPr anchor="t"/>
          <a:lstStyle>
            <a:lvl1pPr algn="l">
              <a:defRPr sz="11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 cop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Line"/>
          <p:cNvSpPr/>
          <p:nvPr/>
        </p:nvSpPr>
        <p:spPr>
          <a:xfrm>
            <a:off x="647700" y="1968500"/>
            <a:ext cx="4876867" cy="127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00" name="©Designing Transformation Productions. All Rights Reserved."/>
          <p:cNvSpPr/>
          <p:nvPr/>
        </p:nvSpPr>
        <p:spPr>
          <a:xfrm>
            <a:off x="1052576" y="9372600"/>
            <a:ext cx="3789250" cy="26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1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201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2900" y="9121418"/>
            <a:ext cx="707137" cy="659358"/>
          </a:xfrm>
          <a:prstGeom prst="rect">
            <a:avLst/>
          </a:prstGeom>
          <a:ln w="12700">
            <a:miter lim="400000"/>
          </a:ln>
        </p:spPr>
      </p:pic>
      <p:sp>
        <p:nvSpPr>
          <p:cNvPr id="202" name="Image"/>
          <p:cNvSpPr/>
          <p:nvPr>
            <p:ph type="pic" idx="13"/>
          </p:nvPr>
        </p:nvSpPr>
        <p:spPr>
          <a:xfrm>
            <a:off x="6502400" y="0"/>
            <a:ext cx="6502400" cy="9842500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03" name="Title Text"/>
          <p:cNvSpPr txBox="1"/>
          <p:nvPr>
            <p:ph type="title"/>
          </p:nvPr>
        </p:nvSpPr>
        <p:spPr>
          <a:xfrm>
            <a:off x="571500" y="330200"/>
            <a:ext cx="5080000" cy="1397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04" name="Body Level One…"/>
          <p:cNvSpPr txBox="1"/>
          <p:nvPr>
            <p:ph type="body" sz="half" idx="1"/>
          </p:nvPr>
        </p:nvSpPr>
        <p:spPr>
          <a:xfrm>
            <a:off x="571500" y="2324100"/>
            <a:ext cx="5080000" cy="65659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5" name="Slide Number"/>
          <p:cNvSpPr txBox="1"/>
          <p:nvPr>
            <p:ph type="sldNum" sz="quarter" idx="2"/>
          </p:nvPr>
        </p:nvSpPr>
        <p:spPr>
          <a:xfrm>
            <a:off x="12270943" y="9225178"/>
            <a:ext cx="312014" cy="299823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Line"/>
          <p:cNvSpPr/>
          <p:nvPr/>
        </p:nvSpPr>
        <p:spPr>
          <a:xfrm>
            <a:off x="647700" y="1968500"/>
            <a:ext cx="11709400" cy="127"/>
          </a:xfrm>
          <a:prstGeom prst="line">
            <a:avLst/>
          </a:prstGeom>
          <a:ln w="12700">
            <a:solidFill>
              <a:srgbClr val="AAAAA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13" name="©Designing Transformation Productions. All Rights Reserved."/>
          <p:cNvSpPr/>
          <p:nvPr/>
        </p:nvSpPr>
        <p:spPr>
          <a:xfrm>
            <a:off x="868954" y="9321800"/>
            <a:ext cx="479150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4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214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913" y="9065631"/>
            <a:ext cx="939801" cy="876301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216" name="Slide Number"/>
          <p:cNvSpPr txBox="1"/>
          <p:nvPr>
            <p:ph type="sldNum" sz="quarter" idx="2"/>
          </p:nvPr>
        </p:nvSpPr>
        <p:spPr>
          <a:xfrm>
            <a:off x="12268199" y="9194800"/>
            <a:ext cx="312015" cy="299822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Text"/>
          <p:cNvSpPr txBox="1"/>
          <p:nvPr>
            <p:ph type="title"/>
          </p:nvPr>
        </p:nvSpPr>
        <p:spPr>
          <a:xfrm>
            <a:off x="571500" y="3708400"/>
            <a:ext cx="11861800" cy="2336800"/>
          </a:xfrm>
          <a:prstGeom prst="rect">
            <a:avLst/>
          </a:prstGeom>
        </p:spPr>
        <p:txBody>
          <a:bodyPr anchor="ctr"/>
          <a:lstStyle/>
          <a:p>
            <a:pPr/>
            <a:r>
              <a:t>Title Text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2268200" y="9199778"/>
            <a:ext cx="312014" cy="299823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Line"/>
          <p:cNvSpPr/>
          <p:nvPr/>
        </p:nvSpPr>
        <p:spPr>
          <a:xfrm>
            <a:off x="647700" y="1968500"/>
            <a:ext cx="11709400" cy="127"/>
          </a:xfrm>
          <a:prstGeom prst="line">
            <a:avLst/>
          </a:prstGeom>
          <a:ln w="12700">
            <a:solidFill>
              <a:srgbClr val="AAAAA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24" name="©Designing Transformation Productions. All Rights Reserved."/>
          <p:cNvSpPr/>
          <p:nvPr/>
        </p:nvSpPr>
        <p:spPr>
          <a:xfrm>
            <a:off x="805454" y="9347200"/>
            <a:ext cx="479150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4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225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913" y="9065631"/>
            <a:ext cx="939801" cy="876301"/>
          </a:xfrm>
          <a:prstGeom prst="rect">
            <a:avLst/>
          </a:prstGeom>
          <a:ln w="12700">
            <a:miter lim="400000"/>
          </a:ln>
        </p:spPr>
      </p:pic>
      <p:sp>
        <p:nvSpPr>
          <p:cNvPr id="22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22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solidFill>
                  <a:srgbClr val="878787"/>
                </a:solidFill>
              </a:defRPr>
            </a:lvl1pPr>
            <a:lvl2pPr>
              <a:defRPr>
                <a:solidFill>
                  <a:srgbClr val="878787"/>
                </a:solidFill>
              </a:defRPr>
            </a:lvl2pPr>
            <a:lvl3pPr>
              <a:defRPr>
                <a:solidFill>
                  <a:srgbClr val="878787"/>
                </a:solidFill>
              </a:defRPr>
            </a:lvl3pPr>
            <a:lvl4pPr>
              <a:defRPr>
                <a:solidFill>
                  <a:srgbClr val="878787"/>
                </a:solidFill>
              </a:defRPr>
            </a:lvl4pPr>
            <a:lvl5pPr>
              <a:defRPr>
                <a:solidFill>
                  <a:srgbClr val="878787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8" name="Slide Number"/>
          <p:cNvSpPr txBox="1"/>
          <p:nvPr>
            <p:ph type="sldNum" sz="quarter" idx="2"/>
          </p:nvPr>
        </p:nvSpPr>
        <p:spPr>
          <a:xfrm>
            <a:off x="12268199" y="9194800"/>
            <a:ext cx="312015" cy="299822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7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"/>
          <p:cNvSpPr/>
          <p:nvPr/>
        </p:nvSpPr>
        <p:spPr>
          <a:xfrm rot="10800000">
            <a:off x="12228723" y="1764168"/>
            <a:ext cx="776077" cy="4729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5018" y="0"/>
                </a:lnTo>
                <a:lnTo>
                  <a:pt x="21600" y="10800"/>
                </a:lnTo>
                <a:lnTo>
                  <a:pt x="1501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91C19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 defTabSz="65024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pSp>
        <p:nvGrpSpPr>
          <p:cNvPr id="258" name="Group"/>
          <p:cNvGrpSpPr/>
          <p:nvPr/>
        </p:nvGrpSpPr>
        <p:grpSpPr>
          <a:xfrm>
            <a:off x="11799885" y="6211994"/>
            <a:ext cx="1806996" cy="3473027"/>
            <a:chOff x="0" y="0"/>
            <a:chExt cx="1806994" cy="3473026"/>
          </a:xfrm>
        </p:grpSpPr>
        <p:sp>
          <p:nvSpPr>
            <p:cNvPr id="236" name="Triangle"/>
            <p:cNvSpPr/>
            <p:nvPr/>
          </p:nvSpPr>
          <p:spPr>
            <a:xfrm rot="5400000">
              <a:off x="1157676" y="44987"/>
              <a:ext cx="694307" cy="604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37" name="Triangle"/>
            <p:cNvSpPr/>
            <p:nvPr/>
          </p:nvSpPr>
          <p:spPr>
            <a:xfrm rot="5400000">
              <a:off x="1156925" y="392140"/>
              <a:ext cx="695806" cy="604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38" name="Triangle"/>
            <p:cNvSpPr/>
            <p:nvPr/>
          </p:nvSpPr>
          <p:spPr>
            <a:xfrm rot="5400000">
              <a:off x="1157676" y="739292"/>
              <a:ext cx="694307" cy="604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39" name="Triangle"/>
            <p:cNvSpPr/>
            <p:nvPr/>
          </p:nvSpPr>
          <p:spPr>
            <a:xfrm rot="5400000">
              <a:off x="1157676" y="1087195"/>
              <a:ext cx="694307" cy="604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0" name="Triangle"/>
            <p:cNvSpPr/>
            <p:nvPr/>
          </p:nvSpPr>
          <p:spPr>
            <a:xfrm rot="5400000">
              <a:off x="1156925" y="1434347"/>
              <a:ext cx="695806" cy="604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1" name="Triangle"/>
            <p:cNvSpPr/>
            <p:nvPr/>
          </p:nvSpPr>
          <p:spPr>
            <a:xfrm rot="5400000">
              <a:off x="1157676" y="1781500"/>
              <a:ext cx="694307" cy="604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2" name="Triangle"/>
            <p:cNvSpPr/>
            <p:nvPr/>
          </p:nvSpPr>
          <p:spPr>
            <a:xfrm rot="5400000">
              <a:off x="1158425" y="2475055"/>
              <a:ext cx="692808" cy="604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4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3" name="Triangle"/>
            <p:cNvSpPr/>
            <p:nvPr/>
          </p:nvSpPr>
          <p:spPr>
            <a:xfrm rot="5400000">
              <a:off x="1157676" y="2823708"/>
              <a:ext cx="694307" cy="604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3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4" name="Triangle"/>
            <p:cNvSpPr/>
            <p:nvPr/>
          </p:nvSpPr>
          <p:spPr>
            <a:xfrm rot="5400000">
              <a:off x="554845" y="46486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5" name="Triangle"/>
            <p:cNvSpPr/>
            <p:nvPr/>
          </p:nvSpPr>
          <p:spPr>
            <a:xfrm rot="5400000">
              <a:off x="554845" y="740791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6" name="Triangle"/>
            <p:cNvSpPr/>
            <p:nvPr/>
          </p:nvSpPr>
          <p:spPr>
            <a:xfrm rot="5400000">
              <a:off x="554845" y="1088694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7" name="Triangle"/>
            <p:cNvSpPr/>
            <p:nvPr/>
          </p:nvSpPr>
          <p:spPr>
            <a:xfrm rot="5400000">
              <a:off x="554845" y="1782998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8" name="Triangle"/>
            <p:cNvSpPr/>
            <p:nvPr/>
          </p:nvSpPr>
          <p:spPr>
            <a:xfrm rot="5400000">
              <a:off x="554845" y="2130901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49" name="Triangle"/>
            <p:cNvSpPr/>
            <p:nvPr/>
          </p:nvSpPr>
          <p:spPr>
            <a:xfrm rot="5400000">
              <a:off x="555595" y="2476555"/>
              <a:ext cx="692808" cy="601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4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0" name="Triangle"/>
            <p:cNvSpPr/>
            <p:nvPr/>
          </p:nvSpPr>
          <p:spPr>
            <a:xfrm rot="5400000">
              <a:off x="554845" y="2825207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3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1" name="Triangle"/>
            <p:cNvSpPr/>
            <p:nvPr/>
          </p:nvSpPr>
          <p:spPr>
            <a:xfrm rot="5400000">
              <a:off x="-46487" y="46486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2" name="Triangle"/>
            <p:cNvSpPr/>
            <p:nvPr/>
          </p:nvSpPr>
          <p:spPr>
            <a:xfrm rot="5400000">
              <a:off x="-47237" y="393639"/>
              <a:ext cx="6958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3" name="Triangle"/>
            <p:cNvSpPr/>
            <p:nvPr/>
          </p:nvSpPr>
          <p:spPr>
            <a:xfrm rot="5400000">
              <a:off x="-46487" y="740791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4" name="Triangle"/>
            <p:cNvSpPr/>
            <p:nvPr/>
          </p:nvSpPr>
          <p:spPr>
            <a:xfrm rot="5400000">
              <a:off x="-46487" y="1088694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5" name="Triangle"/>
            <p:cNvSpPr/>
            <p:nvPr/>
          </p:nvSpPr>
          <p:spPr>
            <a:xfrm rot="5400000">
              <a:off x="-47237" y="1435846"/>
              <a:ext cx="6958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6" name="Triangle"/>
            <p:cNvSpPr/>
            <p:nvPr/>
          </p:nvSpPr>
          <p:spPr>
            <a:xfrm rot="5400000">
              <a:off x="-46487" y="1782998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7" name="Triangle"/>
            <p:cNvSpPr/>
            <p:nvPr/>
          </p:nvSpPr>
          <p:spPr>
            <a:xfrm rot="5400000">
              <a:off x="-45737" y="2476555"/>
              <a:ext cx="692807" cy="601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4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280" name="Group"/>
          <p:cNvGrpSpPr/>
          <p:nvPr/>
        </p:nvGrpSpPr>
        <p:grpSpPr>
          <a:xfrm>
            <a:off x="-736039" y="-153800"/>
            <a:ext cx="2268708" cy="4356819"/>
            <a:chOff x="0" y="0"/>
            <a:chExt cx="2268706" cy="4356817"/>
          </a:xfrm>
        </p:grpSpPr>
        <p:sp>
          <p:nvSpPr>
            <p:cNvPr id="259" name="Triangle"/>
            <p:cNvSpPr/>
            <p:nvPr/>
          </p:nvSpPr>
          <p:spPr>
            <a:xfrm rot="5400000">
              <a:off x="1455094" y="57375"/>
              <a:ext cx="870988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0" name="Triangle"/>
            <p:cNvSpPr/>
            <p:nvPr/>
          </p:nvSpPr>
          <p:spPr>
            <a:xfrm rot="5400000">
              <a:off x="1454154" y="492869"/>
              <a:ext cx="872869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1" name="Triangle"/>
            <p:cNvSpPr/>
            <p:nvPr/>
          </p:nvSpPr>
          <p:spPr>
            <a:xfrm rot="5400000">
              <a:off x="1455094" y="1364797"/>
              <a:ext cx="870988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2" name="Triangle"/>
            <p:cNvSpPr/>
            <p:nvPr/>
          </p:nvSpPr>
          <p:spPr>
            <a:xfrm rot="5400000">
              <a:off x="1454154" y="1800290"/>
              <a:ext cx="872869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3" name="Triangle"/>
            <p:cNvSpPr/>
            <p:nvPr/>
          </p:nvSpPr>
          <p:spPr>
            <a:xfrm rot="5400000">
              <a:off x="1455094" y="2672218"/>
              <a:ext cx="870988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4" name="Triangle"/>
            <p:cNvSpPr/>
            <p:nvPr/>
          </p:nvSpPr>
          <p:spPr>
            <a:xfrm rot="5400000">
              <a:off x="1456035" y="3105830"/>
              <a:ext cx="869107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4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5" name="Triangle"/>
            <p:cNvSpPr/>
            <p:nvPr/>
          </p:nvSpPr>
          <p:spPr>
            <a:xfrm rot="5400000">
              <a:off x="697918" y="56434"/>
              <a:ext cx="870988" cy="758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6" name="Triangle"/>
            <p:cNvSpPr/>
            <p:nvPr/>
          </p:nvSpPr>
          <p:spPr>
            <a:xfrm rot="5400000">
              <a:off x="696977" y="491929"/>
              <a:ext cx="872869" cy="758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7" name="Triangle"/>
            <p:cNvSpPr/>
            <p:nvPr/>
          </p:nvSpPr>
          <p:spPr>
            <a:xfrm rot="5400000">
              <a:off x="697918" y="927422"/>
              <a:ext cx="870988" cy="758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8" name="Triangle"/>
            <p:cNvSpPr/>
            <p:nvPr/>
          </p:nvSpPr>
          <p:spPr>
            <a:xfrm rot="5400000">
              <a:off x="697918" y="1363856"/>
              <a:ext cx="870988" cy="758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9" name="Triangle"/>
            <p:cNvSpPr/>
            <p:nvPr/>
          </p:nvSpPr>
          <p:spPr>
            <a:xfrm rot="5400000">
              <a:off x="696977" y="1799349"/>
              <a:ext cx="872869" cy="758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70" name="Triangle"/>
            <p:cNvSpPr/>
            <p:nvPr/>
          </p:nvSpPr>
          <p:spPr>
            <a:xfrm rot="5400000">
              <a:off x="697918" y="2234843"/>
              <a:ext cx="870988" cy="758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71" name="Triangle"/>
            <p:cNvSpPr/>
            <p:nvPr/>
          </p:nvSpPr>
          <p:spPr>
            <a:xfrm rot="5400000">
              <a:off x="698859" y="3104890"/>
              <a:ext cx="869107" cy="758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4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72" name="Triangle"/>
            <p:cNvSpPr/>
            <p:nvPr/>
          </p:nvSpPr>
          <p:spPr>
            <a:xfrm rot="5400000">
              <a:off x="697918" y="3542265"/>
              <a:ext cx="870988" cy="758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3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73" name="Triangle"/>
            <p:cNvSpPr/>
            <p:nvPr/>
          </p:nvSpPr>
          <p:spPr>
            <a:xfrm rot="5400000">
              <a:off x="-58316" y="58316"/>
              <a:ext cx="870988" cy="7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74" name="Triangle"/>
            <p:cNvSpPr/>
            <p:nvPr/>
          </p:nvSpPr>
          <p:spPr>
            <a:xfrm rot="5400000">
              <a:off x="-58316" y="929304"/>
              <a:ext cx="870988" cy="7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75" name="Triangle"/>
            <p:cNvSpPr/>
            <p:nvPr/>
          </p:nvSpPr>
          <p:spPr>
            <a:xfrm rot="5400000">
              <a:off x="-58316" y="1365738"/>
              <a:ext cx="870988" cy="7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76" name="Triangle"/>
            <p:cNvSpPr/>
            <p:nvPr/>
          </p:nvSpPr>
          <p:spPr>
            <a:xfrm rot="5400000">
              <a:off x="-58316" y="2236725"/>
              <a:ext cx="870988" cy="7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77" name="Triangle"/>
            <p:cNvSpPr/>
            <p:nvPr/>
          </p:nvSpPr>
          <p:spPr>
            <a:xfrm rot="5400000">
              <a:off x="-58316" y="2673159"/>
              <a:ext cx="870988" cy="7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78" name="Triangle"/>
            <p:cNvSpPr/>
            <p:nvPr/>
          </p:nvSpPr>
          <p:spPr>
            <a:xfrm rot="5400000">
              <a:off x="-57376" y="3106771"/>
              <a:ext cx="869107" cy="7543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4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79" name="Triangle"/>
            <p:cNvSpPr/>
            <p:nvPr/>
          </p:nvSpPr>
          <p:spPr>
            <a:xfrm rot="5400000">
              <a:off x="-58316" y="3544146"/>
              <a:ext cx="870988" cy="7543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3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281" name="Slide Number"/>
          <p:cNvSpPr txBox="1"/>
          <p:nvPr>
            <p:ph type="sldNum" sz="quarter" idx="2"/>
          </p:nvPr>
        </p:nvSpPr>
        <p:spPr>
          <a:xfrm>
            <a:off x="12470529" y="1800688"/>
            <a:ext cx="449267" cy="465837"/>
          </a:xfrm>
          <a:prstGeom prst="rect">
            <a:avLst/>
          </a:prstGeom>
        </p:spPr>
        <p:txBody>
          <a:bodyPr lIns="48767" tIns="48767" rIns="48767" bIns="48767" anchor="t"/>
          <a:lstStyle>
            <a:lvl1pPr algn="ctr" defTabSz="650240">
              <a:defRPr b="1" sz="24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82" name="©Designing Transformation Productions. All Rights Reserved."/>
          <p:cNvSpPr/>
          <p:nvPr/>
        </p:nvSpPr>
        <p:spPr>
          <a:xfrm>
            <a:off x="641873" y="8765278"/>
            <a:ext cx="5215228" cy="2649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3" tIns="27093" rIns="27093" bIns="27093" anchor="b">
            <a:spAutoFit/>
          </a:bodyPr>
          <a:lstStyle>
            <a:lvl1pPr defTabSz="415431">
              <a:defRPr sz="14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283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8936" y="8590619"/>
            <a:ext cx="658759" cy="61424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7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"/>
          <p:cNvSpPr/>
          <p:nvPr/>
        </p:nvSpPr>
        <p:spPr>
          <a:xfrm rot="10800000">
            <a:off x="12228723" y="1764168"/>
            <a:ext cx="776077" cy="4729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5018" y="0"/>
                </a:lnTo>
                <a:lnTo>
                  <a:pt x="21600" y="10800"/>
                </a:lnTo>
                <a:lnTo>
                  <a:pt x="1501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91C19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 defTabSz="65024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pSp>
        <p:nvGrpSpPr>
          <p:cNvPr id="313" name="Group"/>
          <p:cNvGrpSpPr/>
          <p:nvPr/>
        </p:nvGrpSpPr>
        <p:grpSpPr>
          <a:xfrm>
            <a:off x="11799885" y="6211994"/>
            <a:ext cx="1806996" cy="3473027"/>
            <a:chOff x="0" y="0"/>
            <a:chExt cx="1806994" cy="3473026"/>
          </a:xfrm>
        </p:grpSpPr>
        <p:sp>
          <p:nvSpPr>
            <p:cNvPr id="291" name="Triangle"/>
            <p:cNvSpPr/>
            <p:nvPr/>
          </p:nvSpPr>
          <p:spPr>
            <a:xfrm rot="5400000">
              <a:off x="1157676" y="44987"/>
              <a:ext cx="694307" cy="604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92" name="Triangle"/>
            <p:cNvSpPr/>
            <p:nvPr/>
          </p:nvSpPr>
          <p:spPr>
            <a:xfrm rot="5400000">
              <a:off x="1156925" y="392140"/>
              <a:ext cx="695806" cy="604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93" name="Triangle"/>
            <p:cNvSpPr/>
            <p:nvPr/>
          </p:nvSpPr>
          <p:spPr>
            <a:xfrm rot="5400000">
              <a:off x="1157676" y="739292"/>
              <a:ext cx="694307" cy="604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94" name="Triangle"/>
            <p:cNvSpPr/>
            <p:nvPr/>
          </p:nvSpPr>
          <p:spPr>
            <a:xfrm rot="5400000">
              <a:off x="1157676" y="1087195"/>
              <a:ext cx="694307" cy="604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95" name="Triangle"/>
            <p:cNvSpPr/>
            <p:nvPr/>
          </p:nvSpPr>
          <p:spPr>
            <a:xfrm rot="5400000">
              <a:off x="1156925" y="1434347"/>
              <a:ext cx="695806" cy="604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96" name="Triangle"/>
            <p:cNvSpPr/>
            <p:nvPr/>
          </p:nvSpPr>
          <p:spPr>
            <a:xfrm rot="5400000">
              <a:off x="1157676" y="1781500"/>
              <a:ext cx="694307" cy="604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97" name="Triangle"/>
            <p:cNvSpPr/>
            <p:nvPr/>
          </p:nvSpPr>
          <p:spPr>
            <a:xfrm rot="5400000">
              <a:off x="1158425" y="2475056"/>
              <a:ext cx="692808" cy="604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4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98" name="Triangle"/>
            <p:cNvSpPr/>
            <p:nvPr/>
          </p:nvSpPr>
          <p:spPr>
            <a:xfrm rot="5400000">
              <a:off x="1157676" y="2823708"/>
              <a:ext cx="694307" cy="604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3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99" name="Triangle"/>
            <p:cNvSpPr/>
            <p:nvPr/>
          </p:nvSpPr>
          <p:spPr>
            <a:xfrm rot="5400000">
              <a:off x="554845" y="46487"/>
              <a:ext cx="694306" cy="601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00" name="Triangle"/>
            <p:cNvSpPr/>
            <p:nvPr/>
          </p:nvSpPr>
          <p:spPr>
            <a:xfrm rot="5400000">
              <a:off x="554845" y="740792"/>
              <a:ext cx="694306" cy="601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01" name="Triangle"/>
            <p:cNvSpPr/>
            <p:nvPr/>
          </p:nvSpPr>
          <p:spPr>
            <a:xfrm rot="5400000">
              <a:off x="554845" y="1088695"/>
              <a:ext cx="694306" cy="601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02" name="Triangle"/>
            <p:cNvSpPr/>
            <p:nvPr/>
          </p:nvSpPr>
          <p:spPr>
            <a:xfrm rot="5400000">
              <a:off x="554845" y="1782999"/>
              <a:ext cx="694306" cy="601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03" name="Triangle"/>
            <p:cNvSpPr/>
            <p:nvPr/>
          </p:nvSpPr>
          <p:spPr>
            <a:xfrm rot="5400000">
              <a:off x="554845" y="2130902"/>
              <a:ext cx="694306" cy="601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04" name="Triangle"/>
            <p:cNvSpPr/>
            <p:nvPr/>
          </p:nvSpPr>
          <p:spPr>
            <a:xfrm rot="5400000">
              <a:off x="555595" y="2476555"/>
              <a:ext cx="692808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4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05" name="Triangle"/>
            <p:cNvSpPr/>
            <p:nvPr/>
          </p:nvSpPr>
          <p:spPr>
            <a:xfrm rot="5400000">
              <a:off x="554845" y="2825208"/>
              <a:ext cx="694306" cy="601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3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06" name="Triangle"/>
            <p:cNvSpPr/>
            <p:nvPr/>
          </p:nvSpPr>
          <p:spPr>
            <a:xfrm rot="5400000">
              <a:off x="-46487" y="46487"/>
              <a:ext cx="694306" cy="601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07" name="Triangle"/>
            <p:cNvSpPr/>
            <p:nvPr/>
          </p:nvSpPr>
          <p:spPr>
            <a:xfrm rot="5400000">
              <a:off x="-47237" y="393640"/>
              <a:ext cx="695806" cy="601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08" name="Triangle"/>
            <p:cNvSpPr/>
            <p:nvPr/>
          </p:nvSpPr>
          <p:spPr>
            <a:xfrm rot="5400000">
              <a:off x="-46487" y="740792"/>
              <a:ext cx="694306" cy="601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09" name="Triangle"/>
            <p:cNvSpPr/>
            <p:nvPr/>
          </p:nvSpPr>
          <p:spPr>
            <a:xfrm rot="5400000">
              <a:off x="-46487" y="1088695"/>
              <a:ext cx="694306" cy="601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10" name="Triangle"/>
            <p:cNvSpPr/>
            <p:nvPr/>
          </p:nvSpPr>
          <p:spPr>
            <a:xfrm rot="5400000">
              <a:off x="-47237" y="1435847"/>
              <a:ext cx="695806" cy="601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11" name="Triangle"/>
            <p:cNvSpPr/>
            <p:nvPr/>
          </p:nvSpPr>
          <p:spPr>
            <a:xfrm rot="5400000">
              <a:off x="-46487" y="1782999"/>
              <a:ext cx="694306" cy="601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12" name="Triangle"/>
            <p:cNvSpPr/>
            <p:nvPr/>
          </p:nvSpPr>
          <p:spPr>
            <a:xfrm rot="5400000">
              <a:off x="-45737" y="2476555"/>
              <a:ext cx="692807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4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335" name="Group"/>
          <p:cNvGrpSpPr/>
          <p:nvPr/>
        </p:nvGrpSpPr>
        <p:grpSpPr>
          <a:xfrm>
            <a:off x="-736039" y="-153800"/>
            <a:ext cx="2268708" cy="4356819"/>
            <a:chOff x="0" y="0"/>
            <a:chExt cx="2268706" cy="4356817"/>
          </a:xfrm>
        </p:grpSpPr>
        <p:sp>
          <p:nvSpPr>
            <p:cNvPr id="314" name="Triangle"/>
            <p:cNvSpPr/>
            <p:nvPr/>
          </p:nvSpPr>
          <p:spPr>
            <a:xfrm rot="5400000">
              <a:off x="1455094" y="57374"/>
              <a:ext cx="870988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15" name="Triangle"/>
            <p:cNvSpPr/>
            <p:nvPr/>
          </p:nvSpPr>
          <p:spPr>
            <a:xfrm rot="5400000">
              <a:off x="1454153" y="492869"/>
              <a:ext cx="872869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16" name="Triangle"/>
            <p:cNvSpPr/>
            <p:nvPr/>
          </p:nvSpPr>
          <p:spPr>
            <a:xfrm rot="5400000">
              <a:off x="1455094" y="1364796"/>
              <a:ext cx="870988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17" name="Triangle"/>
            <p:cNvSpPr/>
            <p:nvPr/>
          </p:nvSpPr>
          <p:spPr>
            <a:xfrm rot="5400000">
              <a:off x="1454153" y="1800290"/>
              <a:ext cx="872869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18" name="Triangle"/>
            <p:cNvSpPr/>
            <p:nvPr/>
          </p:nvSpPr>
          <p:spPr>
            <a:xfrm rot="5400000">
              <a:off x="1455094" y="2672217"/>
              <a:ext cx="870988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19" name="Triangle"/>
            <p:cNvSpPr/>
            <p:nvPr/>
          </p:nvSpPr>
          <p:spPr>
            <a:xfrm rot="5400000">
              <a:off x="1456035" y="3105830"/>
              <a:ext cx="869107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4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20" name="Triangle"/>
            <p:cNvSpPr/>
            <p:nvPr/>
          </p:nvSpPr>
          <p:spPr>
            <a:xfrm rot="5400000">
              <a:off x="697917" y="56434"/>
              <a:ext cx="870988" cy="758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21" name="Triangle"/>
            <p:cNvSpPr/>
            <p:nvPr/>
          </p:nvSpPr>
          <p:spPr>
            <a:xfrm rot="5400000">
              <a:off x="696977" y="491928"/>
              <a:ext cx="872869" cy="758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22" name="Triangle"/>
            <p:cNvSpPr/>
            <p:nvPr/>
          </p:nvSpPr>
          <p:spPr>
            <a:xfrm rot="5400000">
              <a:off x="697917" y="927421"/>
              <a:ext cx="870988" cy="758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23" name="Triangle"/>
            <p:cNvSpPr/>
            <p:nvPr/>
          </p:nvSpPr>
          <p:spPr>
            <a:xfrm rot="5400000">
              <a:off x="697917" y="1363856"/>
              <a:ext cx="870988" cy="758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24" name="Triangle"/>
            <p:cNvSpPr/>
            <p:nvPr/>
          </p:nvSpPr>
          <p:spPr>
            <a:xfrm rot="5400000">
              <a:off x="696977" y="1799349"/>
              <a:ext cx="872869" cy="758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25" name="Triangle"/>
            <p:cNvSpPr/>
            <p:nvPr/>
          </p:nvSpPr>
          <p:spPr>
            <a:xfrm rot="5400000">
              <a:off x="697917" y="2234842"/>
              <a:ext cx="870988" cy="758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26" name="Triangle"/>
            <p:cNvSpPr/>
            <p:nvPr/>
          </p:nvSpPr>
          <p:spPr>
            <a:xfrm rot="5400000">
              <a:off x="698858" y="3104889"/>
              <a:ext cx="869107" cy="758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4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27" name="Triangle"/>
            <p:cNvSpPr/>
            <p:nvPr/>
          </p:nvSpPr>
          <p:spPr>
            <a:xfrm rot="5400000">
              <a:off x="697917" y="3542265"/>
              <a:ext cx="870988" cy="758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3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28" name="Triangle"/>
            <p:cNvSpPr/>
            <p:nvPr/>
          </p:nvSpPr>
          <p:spPr>
            <a:xfrm rot="5400000">
              <a:off x="-58316" y="58315"/>
              <a:ext cx="870987" cy="7543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29" name="Triangle"/>
            <p:cNvSpPr/>
            <p:nvPr/>
          </p:nvSpPr>
          <p:spPr>
            <a:xfrm rot="5400000">
              <a:off x="-58316" y="929303"/>
              <a:ext cx="870987" cy="7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30" name="Triangle"/>
            <p:cNvSpPr/>
            <p:nvPr/>
          </p:nvSpPr>
          <p:spPr>
            <a:xfrm rot="5400000">
              <a:off x="-58316" y="1365737"/>
              <a:ext cx="870987" cy="7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31" name="Triangle"/>
            <p:cNvSpPr/>
            <p:nvPr/>
          </p:nvSpPr>
          <p:spPr>
            <a:xfrm rot="5400000">
              <a:off x="-58316" y="2236724"/>
              <a:ext cx="870987" cy="7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32" name="Triangle"/>
            <p:cNvSpPr/>
            <p:nvPr/>
          </p:nvSpPr>
          <p:spPr>
            <a:xfrm rot="5400000">
              <a:off x="-58316" y="2673158"/>
              <a:ext cx="870987" cy="7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33" name="Triangle"/>
            <p:cNvSpPr/>
            <p:nvPr/>
          </p:nvSpPr>
          <p:spPr>
            <a:xfrm rot="5400000">
              <a:off x="-57377" y="3106771"/>
              <a:ext cx="869108" cy="7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4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34" name="Triangle"/>
            <p:cNvSpPr/>
            <p:nvPr/>
          </p:nvSpPr>
          <p:spPr>
            <a:xfrm rot="5400000">
              <a:off x="-58316" y="3544146"/>
              <a:ext cx="870987" cy="7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3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336" name="Slide Number"/>
          <p:cNvSpPr txBox="1"/>
          <p:nvPr>
            <p:ph type="sldNum" sz="quarter" idx="2"/>
          </p:nvPr>
        </p:nvSpPr>
        <p:spPr>
          <a:xfrm>
            <a:off x="12387962" y="1800688"/>
            <a:ext cx="614401" cy="465837"/>
          </a:xfrm>
          <a:prstGeom prst="rect">
            <a:avLst/>
          </a:prstGeom>
        </p:spPr>
        <p:txBody>
          <a:bodyPr wrap="square" lIns="48767" tIns="48767" rIns="48767" bIns="48767" anchor="t"/>
          <a:lstStyle>
            <a:lvl1pPr algn="ctr" defTabSz="650240">
              <a:defRPr b="1" sz="24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fld id="{86CB4B4D-7CA3-9044-876B-883B54F8677D}" type="slidenum"/>
          </a:p>
        </p:txBody>
      </p:sp>
      <p:grpSp>
        <p:nvGrpSpPr>
          <p:cNvPr id="339" name="Group"/>
          <p:cNvGrpSpPr/>
          <p:nvPr/>
        </p:nvGrpSpPr>
        <p:grpSpPr>
          <a:xfrm>
            <a:off x="257174" y="7860566"/>
            <a:ext cx="2243000" cy="658484"/>
            <a:chOff x="0" y="0"/>
            <a:chExt cx="2242998" cy="658482"/>
          </a:xfrm>
        </p:grpSpPr>
        <p:pic>
          <p:nvPicPr>
            <p:cNvPr id="337" name="Bri3850_DT_logo101_V1.png" descr="Bri3850_DT_logo101_V1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709136" cy="65848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338" name="Designing…"/>
            <p:cNvSpPr/>
            <p:nvPr/>
          </p:nvSpPr>
          <p:spPr>
            <a:xfrm>
              <a:off x="625409" y="27229"/>
              <a:ext cx="1617590" cy="52750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b">
              <a:spAutoFit/>
            </a:bodyPr>
            <a:lstStyle/>
            <a:p>
              <a:pPr algn="l">
                <a:defRPr sz="1600"/>
              </a:pPr>
              <a:r>
                <a:t>Designing </a:t>
              </a:r>
            </a:p>
            <a:p>
              <a:pPr algn="l">
                <a:defRPr sz="1600"/>
              </a:pPr>
              <a:r>
                <a:t>Transformation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Title Text"/>
          <p:cNvSpPr txBox="1"/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</p:spPr>
        <p:txBody>
          <a:bodyPr anchor="ctr"/>
          <a:lstStyle>
            <a:lvl1pPr algn="ctr">
              <a:defRPr sz="64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47" name="Body Level One…"/>
          <p:cNvSpPr txBox="1"/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/>
          <a:lstStyle>
            <a:lvl1pPr marL="889000" indent="-571500">
              <a:spcBef>
                <a:spcPts val="2400"/>
              </a:spcBef>
              <a:defRPr sz="36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1333500" indent="-571500">
              <a:spcBef>
                <a:spcPts val="2400"/>
              </a:spcBef>
              <a:defRPr sz="36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778000" indent="-571500">
              <a:spcBef>
                <a:spcPts val="2400"/>
              </a:spcBef>
              <a:defRPr sz="24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2222500" indent="-571500">
              <a:spcBef>
                <a:spcPts val="2400"/>
              </a:spcBef>
              <a:defRPr sz="18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667000" indent="-571500">
              <a:spcBef>
                <a:spcPts val="2400"/>
              </a:spcBef>
              <a:defRPr sz="1400">
                <a:solidFill>
                  <a:srgbClr val="60606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348" name="Copy of DT Logo(2).png" descr="Copy of DT Logo(2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8497" y="8088421"/>
            <a:ext cx="2740526" cy="2297377"/>
          </a:xfrm>
          <a:prstGeom prst="rect">
            <a:avLst/>
          </a:prstGeom>
          <a:ln w="12700">
            <a:miter lim="400000"/>
          </a:ln>
        </p:spPr>
      </p:pic>
      <p:sp>
        <p:nvSpPr>
          <p:cNvPr id="349" name="Slide Number"/>
          <p:cNvSpPr txBox="1"/>
          <p:nvPr>
            <p:ph type="sldNum" sz="quarter" idx="2"/>
          </p:nvPr>
        </p:nvSpPr>
        <p:spPr>
          <a:xfrm>
            <a:off x="11738767" y="9052959"/>
            <a:ext cx="342901" cy="368301"/>
          </a:xfrm>
          <a:prstGeom prst="rect">
            <a:avLst/>
          </a:prstGeom>
        </p:spPr>
        <p:txBody>
          <a:bodyPr/>
          <a:lstStyle>
            <a:lvl1pPr algn="ctr">
              <a:defRPr sz="1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7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©Designing Transformation Productions. All Rights Reserved."/>
          <p:cNvSpPr/>
          <p:nvPr/>
        </p:nvSpPr>
        <p:spPr>
          <a:xfrm>
            <a:off x="8050401" y="9201022"/>
            <a:ext cx="4791442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100"/>
            </a:lvl1pPr>
          </a:lstStyle>
          <a:p>
            <a:pPr/>
            <a:r>
              <a:t>©Designing Transformation Productions. All Rights Reserved.</a:t>
            </a:r>
          </a:p>
        </p:txBody>
      </p:sp>
      <p:sp>
        <p:nvSpPr>
          <p:cNvPr id="357" name="Slide Number"/>
          <p:cNvSpPr txBox="1"/>
          <p:nvPr>
            <p:ph type="sldNum" sz="quarter" idx="2"/>
          </p:nvPr>
        </p:nvSpPr>
        <p:spPr>
          <a:xfrm>
            <a:off x="12470529" y="1800688"/>
            <a:ext cx="449267" cy="465837"/>
          </a:xfrm>
          <a:prstGeom prst="rect">
            <a:avLst/>
          </a:prstGeom>
        </p:spPr>
        <p:txBody>
          <a:bodyPr lIns="48767" tIns="48767" rIns="48767" bIns="48767" anchor="t"/>
          <a:lstStyle>
            <a:lvl1pPr algn="ctr" defTabSz="650240">
              <a:defRPr b="1" sz="24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7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"/>
          <p:cNvSpPr/>
          <p:nvPr/>
        </p:nvSpPr>
        <p:spPr>
          <a:xfrm rot="10800000">
            <a:off x="12228723" y="1764168"/>
            <a:ext cx="776077" cy="4729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5018" y="0"/>
                </a:lnTo>
                <a:lnTo>
                  <a:pt x="21600" y="10800"/>
                </a:lnTo>
                <a:lnTo>
                  <a:pt x="15018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91C19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 defTabSz="650240">
              <a:def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pSp>
        <p:nvGrpSpPr>
          <p:cNvPr id="387" name="Group"/>
          <p:cNvGrpSpPr/>
          <p:nvPr/>
        </p:nvGrpSpPr>
        <p:grpSpPr>
          <a:xfrm>
            <a:off x="11799885" y="6211994"/>
            <a:ext cx="1806996" cy="3473027"/>
            <a:chOff x="0" y="0"/>
            <a:chExt cx="1806994" cy="3473026"/>
          </a:xfrm>
        </p:grpSpPr>
        <p:sp>
          <p:nvSpPr>
            <p:cNvPr id="365" name="Triangle"/>
            <p:cNvSpPr/>
            <p:nvPr/>
          </p:nvSpPr>
          <p:spPr>
            <a:xfrm rot="5400000">
              <a:off x="1157676" y="44987"/>
              <a:ext cx="694307" cy="604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66" name="Triangle"/>
            <p:cNvSpPr/>
            <p:nvPr/>
          </p:nvSpPr>
          <p:spPr>
            <a:xfrm rot="5400000">
              <a:off x="1156925" y="392140"/>
              <a:ext cx="695806" cy="604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67" name="Triangle"/>
            <p:cNvSpPr/>
            <p:nvPr/>
          </p:nvSpPr>
          <p:spPr>
            <a:xfrm rot="5400000">
              <a:off x="1157676" y="739292"/>
              <a:ext cx="694307" cy="604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68" name="Triangle"/>
            <p:cNvSpPr/>
            <p:nvPr/>
          </p:nvSpPr>
          <p:spPr>
            <a:xfrm rot="5400000">
              <a:off x="1157676" y="1087195"/>
              <a:ext cx="694307" cy="604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69" name="Triangle"/>
            <p:cNvSpPr/>
            <p:nvPr/>
          </p:nvSpPr>
          <p:spPr>
            <a:xfrm rot="5400000">
              <a:off x="1156925" y="1434347"/>
              <a:ext cx="695806" cy="604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70" name="Triangle"/>
            <p:cNvSpPr/>
            <p:nvPr/>
          </p:nvSpPr>
          <p:spPr>
            <a:xfrm rot="5400000">
              <a:off x="1157676" y="1781500"/>
              <a:ext cx="694307" cy="604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71" name="Triangle"/>
            <p:cNvSpPr/>
            <p:nvPr/>
          </p:nvSpPr>
          <p:spPr>
            <a:xfrm rot="5400000">
              <a:off x="1158425" y="2475055"/>
              <a:ext cx="692808" cy="604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4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72" name="Triangle"/>
            <p:cNvSpPr/>
            <p:nvPr/>
          </p:nvSpPr>
          <p:spPr>
            <a:xfrm rot="5400000">
              <a:off x="1157676" y="2823708"/>
              <a:ext cx="694307" cy="604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3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73" name="Triangle"/>
            <p:cNvSpPr/>
            <p:nvPr/>
          </p:nvSpPr>
          <p:spPr>
            <a:xfrm rot="5400000">
              <a:off x="554845" y="46486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74" name="Triangle"/>
            <p:cNvSpPr/>
            <p:nvPr/>
          </p:nvSpPr>
          <p:spPr>
            <a:xfrm rot="5400000">
              <a:off x="554845" y="740791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75" name="Triangle"/>
            <p:cNvSpPr/>
            <p:nvPr/>
          </p:nvSpPr>
          <p:spPr>
            <a:xfrm rot="5400000">
              <a:off x="554845" y="1088694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76" name="Triangle"/>
            <p:cNvSpPr/>
            <p:nvPr/>
          </p:nvSpPr>
          <p:spPr>
            <a:xfrm rot="5400000">
              <a:off x="554845" y="1782998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77" name="Triangle"/>
            <p:cNvSpPr/>
            <p:nvPr/>
          </p:nvSpPr>
          <p:spPr>
            <a:xfrm rot="5400000">
              <a:off x="554845" y="2130901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78" name="Triangle"/>
            <p:cNvSpPr/>
            <p:nvPr/>
          </p:nvSpPr>
          <p:spPr>
            <a:xfrm rot="5400000">
              <a:off x="555595" y="2476555"/>
              <a:ext cx="692808" cy="601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4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79" name="Triangle"/>
            <p:cNvSpPr/>
            <p:nvPr/>
          </p:nvSpPr>
          <p:spPr>
            <a:xfrm rot="5400000">
              <a:off x="554845" y="2825207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3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80" name="Triangle"/>
            <p:cNvSpPr/>
            <p:nvPr/>
          </p:nvSpPr>
          <p:spPr>
            <a:xfrm rot="5400000">
              <a:off x="-46487" y="46486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81" name="Triangle"/>
            <p:cNvSpPr/>
            <p:nvPr/>
          </p:nvSpPr>
          <p:spPr>
            <a:xfrm rot="5400000">
              <a:off x="-47237" y="393639"/>
              <a:ext cx="6958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82" name="Triangle"/>
            <p:cNvSpPr/>
            <p:nvPr/>
          </p:nvSpPr>
          <p:spPr>
            <a:xfrm rot="5400000">
              <a:off x="-46487" y="740791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83" name="Triangle"/>
            <p:cNvSpPr/>
            <p:nvPr/>
          </p:nvSpPr>
          <p:spPr>
            <a:xfrm rot="5400000">
              <a:off x="-46487" y="1088694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84" name="Triangle"/>
            <p:cNvSpPr/>
            <p:nvPr/>
          </p:nvSpPr>
          <p:spPr>
            <a:xfrm rot="5400000">
              <a:off x="-47237" y="1435846"/>
              <a:ext cx="6958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85" name="Triangle"/>
            <p:cNvSpPr/>
            <p:nvPr/>
          </p:nvSpPr>
          <p:spPr>
            <a:xfrm rot="5400000">
              <a:off x="-46487" y="1782998"/>
              <a:ext cx="694306" cy="601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86" name="Triangle"/>
            <p:cNvSpPr/>
            <p:nvPr/>
          </p:nvSpPr>
          <p:spPr>
            <a:xfrm rot="5400000">
              <a:off x="-45737" y="2476555"/>
              <a:ext cx="692807" cy="6013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4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409" name="Group"/>
          <p:cNvGrpSpPr/>
          <p:nvPr/>
        </p:nvGrpSpPr>
        <p:grpSpPr>
          <a:xfrm>
            <a:off x="-736039" y="-153800"/>
            <a:ext cx="2268708" cy="4356819"/>
            <a:chOff x="0" y="0"/>
            <a:chExt cx="2268706" cy="4356817"/>
          </a:xfrm>
        </p:grpSpPr>
        <p:sp>
          <p:nvSpPr>
            <p:cNvPr id="388" name="Triangle"/>
            <p:cNvSpPr/>
            <p:nvPr/>
          </p:nvSpPr>
          <p:spPr>
            <a:xfrm rot="5400000">
              <a:off x="1455094" y="57375"/>
              <a:ext cx="870988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89" name="Triangle"/>
            <p:cNvSpPr/>
            <p:nvPr/>
          </p:nvSpPr>
          <p:spPr>
            <a:xfrm rot="5400000">
              <a:off x="1454154" y="492869"/>
              <a:ext cx="872869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90" name="Triangle"/>
            <p:cNvSpPr/>
            <p:nvPr/>
          </p:nvSpPr>
          <p:spPr>
            <a:xfrm rot="5400000">
              <a:off x="1455094" y="1364797"/>
              <a:ext cx="870988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91" name="Triangle"/>
            <p:cNvSpPr/>
            <p:nvPr/>
          </p:nvSpPr>
          <p:spPr>
            <a:xfrm rot="5400000">
              <a:off x="1454154" y="1800290"/>
              <a:ext cx="872869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92" name="Triangle"/>
            <p:cNvSpPr/>
            <p:nvPr/>
          </p:nvSpPr>
          <p:spPr>
            <a:xfrm rot="5400000">
              <a:off x="1455094" y="2672218"/>
              <a:ext cx="870988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93" name="Triangle"/>
            <p:cNvSpPr/>
            <p:nvPr/>
          </p:nvSpPr>
          <p:spPr>
            <a:xfrm rot="5400000">
              <a:off x="1456035" y="3105830"/>
              <a:ext cx="869107" cy="7562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4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94" name="Triangle"/>
            <p:cNvSpPr/>
            <p:nvPr/>
          </p:nvSpPr>
          <p:spPr>
            <a:xfrm rot="5400000">
              <a:off x="697918" y="56434"/>
              <a:ext cx="870988" cy="758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95" name="Triangle"/>
            <p:cNvSpPr/>
            <p:nvPr/>
          </p:nvSpPr>
          <p:spPr>
            <a:xfrm rot="5400000">
              <a:off x="696977" y="491929"/>
              <a:ext cx="872869" cy="758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96" name="Triangle"/>
            <p:cNvSpPr/>
            <p:nvPr/>
          </p:nvSpPr>
          <p:spPr>
            <a:xfrm rot="5400000">
              <a:off x="697918" y="927422"/>
              <a:ext cx="870988" cy="758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97" name="Triangle"/>
            <p:cNvSpPr/>
            <p:nvPr/>
          </p:nvSpPr>
          <p:spPr>
            <a:xfrm rot="5400000">
              <a:off x="697918" y="1363856"/>
              <a:ext cx="870988" cy="758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98" name="Triangle"/>
            <p:cNvSpPr/>
            <p:nvPr/>
          </p:nvSpPr>
          <p:spPr>
            <a:xfrm rot="5400000">
              <a:off x="696977" y="1799349"/>
              <a:ext cx="872869" cy="758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0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99" name="Triangle"/>
            <p:cNvSpPr/>
            <p:nvPr/>
          </p:nvSpPr>
          <p:spPr>
            <a:xfrm rot="5400000">
              <a:off x="697918" y="2234843"/>
              <a:ext cx="870988" cy="758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400" name="Triangle"/>
            <p:cNvSpPr/>
            <p:nvPr/>
          </p:nvSpPr>
          <p:spPr>
            <a:xfrm rot="5400000">
              <a:off x="698859" y="3104890"/>
              <a:ext cx="869107" cy="758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4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401" name="Triangle"/>
            <p:cNvSpPr/>
            <p:nvPr/>
          </p:nvSpPr>
          <p:spPr>
            <a:xfrm rot="5400000">
              <a:off x="697918" y="3542265"/>
              <a:ext cx="870988" cy="758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3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402" name="Triangle"/>
            <p:cNvSpPr/>
            <p:nvPr/>
          </p:nvSpPr>
          <p:spPr>
            <a:xfrm rot="5400000">
              <a:off x="-58316" y="58316"/>
              <a:ext cx="870988" cy="7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403" name="Triangle"/>
            <p:cNvSpPr/>
            <p:nvPr/>
          </p:nvSpPr>
          <p:spPr>
            <a:xfrm rot="5400000">
              <a:off x="-58316" y="929304"/>
              <a:ext cx="870988" cy="7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823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404" name="Triangle"/>
            <p:cNvSpPr/>
            <p:nvPr/>
          </p:nvSpPr>
          <p:spPr>
            <a:xfrm rot="5400000">
              <a:off x="-58316" y="1365738"/>
              <a:ext cx="870988" cy="7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77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405" name="Triangle"/>
            <p:cNvSpPr/>
            <p:nvPr/>
          </p:nvSpPr>
          <p:spPr>
            <a:xfrm rot="5400000">
              <a:off x="-58316" y="2236725"/>
              <a:ext cx="870988" cy="7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23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406" name="Triangle"/>
            <p:cNvSpPr/>
            <p:nvPr/>
          </p:nvSpPr>
          <p:spPr>
            <a:xfrm rot="5400000">
              <a:off x="-58316" y="2673159"/>
              <a:ext cx="870988" cy="754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77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407" name="Triangle"/>
            <p:cNvSpPr/>
            <p:nvPr/>
          </p:nvSpPr>
          <p:spPr>
            <a:xfrm rot="5400000">
              <a:off x="-57376" y="3106771"/>
              <a:ext cx="869107" cy="7543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lnTo>
                    <a:pt x="10847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9C9C9">
                <a:alpha val="1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408" name="Triangle"/>
            <p:cNvSpPr/>
            <p:nvPr/>
          </p:nvSpPr>
          <p:spPr>
            <a:xfrm rot="5400000">
              <a:off x="-58316" y="3544146"/>
              <a:ext cx="870988" cy="7543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1073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3838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pPr algn="l" defTabSz="65024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410" name="Slide Number"/>
          <p:cNvSpPr txBox="1"/>
          <p:nvPr>
            <p:ph type="sldNum" sz="quarter" idx="2"/>
          </p:nvPr>
        </p:nvSpPr>
        <p:spPr>
          <a:xfrm>
            <a:off x="12470529" y="1800688"/>
            <a:ext cx="449267" cy="465837"/>
          </a:xfrm>
          <a:prstGeom prst="rect">
            <a:avLst/>
          </a:prstGeom>
        </p:spPr>
        <p:txBody>
          <a:bodyPr lIns="48767" tIns="48767" rIns="48767" bIns="48767" anchor="t"/>
          <a:lstStyle>
            <a:lvl1pPr algn="ctr" defTabSz="650240">
              <a:defRPr b="1" sz="24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411" name="Copy of DT Logo(2).png" descr="Copy of DT Logo(2)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8497" y="8088421"/>
            <a:ext cx="2740526" cy="229737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©Designing Transformation Productions. All Rights Reserved."/>
          <p:cNvSpPr/>
          <p:nvPr/>
        </p:nvSpPr>
        <p:spPr>
          <a:xfrm>
            <a:off x="1052602" y="9296400"/>
            <a:ext cx="3789249" cy="26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1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419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2900" y="9108718"/>
            <a:ext cx="711201" cy="660401"/>
          </a:xfrm>
          <a:prstGeom prst="rect">
            <a:avLst/>
          </a:prstGeom>
          <a:ln w="12700">
            <a:miter lim="400000"/>
          </a:ln>
        </p:spPr>
      </p:pic>
      <p:sp>
        <p:nvSpPr>
          <p:cNvPr id="420" name="Title Text"/>
          <p:cNvSpPr txBox="1"/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</p:spPr>
        <p:txBody>
          <a:bodyPr anchor="ctr"/>
          <a:lstStyle>
            <a:lvl1pPr algn="ctr">
              <a:defRPr sz="6400">
                <a:latin typeface="Gill Sans Light"/>
                <a:ea typeface="Gill Sans Light"/>
                <a:cs typeface="Gill Sans Light"/>
                <a:sym typeface="Gill Sans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21" name="Body Level One…"/>
          <p:cNvSpPr txBox="1"/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/>
          <a:lstStyle>
            <a:lvl1pPr marL="749300" indent="-431800">
              <a:spcBef>
                <a:spcPts val="1600"/>
              </a:spcBef>
              <a:defRPr sz="36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lvl1pPr>
            <a:lvl2pPr marL="1193800" indent="-431800">
              <a:spcBef>
                <a:spcPts val="1600"/>
              </a:spcBef>
              <a:defRPr sz="36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lvl2pPr>
            <a:lvl3pPr marL="1638300" indent="-431800">
              <a:spcBef>
                <a:spcPts val="1600"/>
              </a:spcBef>
              <a:defRPr sz="36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lvl3pPr>
            <a:lvl4pPr marL="2082800" indent="-431800">
              <a:spcBef>
                <a:spcPts val="1600"/>
              </a:spcBef>
              <a:defRPr sz="36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lvl4pPr>
            <a:lvl5pPr marL="2527300" indent="-431800">
              <a:spcBef>
                <a:spcPts val="1600"/>
              </a:spcBef>
              <a:defRPr sz="3600">
                <a:solidFill>
                  <a:srgbClr val="000000"/>
                </a:solidFill>
                <a:latin typeface="Gill Sans Light"/>
                <a:ea typeface="Gill Sans Light"/>
                <a:cs typeface="Gill Sans Light"/>
                <a:sym typeface="Gill Sans Light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22" name="Slide Number"/>
          <p:cNvSpPr txBox="1"/>
          <p:nvPr>
            <p:ph type="sldNum" sz="quarter" idx="2"/>
          </p:nvPr>
        </p:nvSpPr>
        <p:spPr>
          <a:xfrm>
            <a:off x="6324600" y="9258300"/>
            <a:ext cx="342900" cy="368300"/>
          </a:xfrm>
          <a:prstGeom prst="rect">
            <a:avLst/>
          </a:prstGeom>
        </p:spPr>
        <p:txBody>
          <a:bodyPr/>
          <a:lstStyle>
            <a:lvl1pPr algn="ctr">
              <a:defRPr sz="1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 cop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Line"/>
          <p:cNvSpPr/>
          <p:nvPr/>
        </p:nvSpPr>
        <p:spPr>
          <a:xfrm>
            <a:off x="647700" y="1968500"/>
            <a:ext cx="4876800" cy="0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30" name="©Designing Transformation Productions. All Rights Reserved."/>
          <p:cNvSpPr/>
          <p:nvPr/>
        </p:nvSpPr>
        <p:spPr>
          <a:xfrm>
            <a:off x="1052576" y="9296400"/>
            <a:ext cx="3789250" cy="26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1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431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2900" y="9045218"/>
            <a:ext cx="707137" cy="659358"/>
          </a:xfrm>
          <a:prstGeom prst="rect">
            <a:avLst/>
          </a:prstGeom>
          <a:ln w="12700">
            <a:miter lim="400000"/>
          </a:ln>
        </p:spPr>
      </p:pic>
      <p:sp>
        <p:nvSpPr>
          <p:cNvPr id="432" name="Image"/>
          <p:cNvSpPr/>
          <p:nvPr>
            <p:ph type="pic" sz="half" idx="13"/>
          </p:nvPr>
        </p:nvSpPr>
        <p:spPr>
          <a:xfrm>
            <a:off x="6502400" y="1219200"/>
            <a:ext cx="4883093" cy="7391400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433" name="Title Text"/>
          <p:cNvSpPr txBox="1"/>
          <p:nvPr>
            <p:ph type="title"/>
          </p:nvPr>
        </p:nvSpPr>
        <p:spPr>
          <a:xfrm>
            <a:off x="571500" y="330200"/>
            <a:ext cx="5092700" cy="1397000"/>
          </a:xfrm>
          <a:prstGeom prst="rect">
            <a:avLst/>
          </a:prstGeom>
        </p:spPr>
        <p:txBody>
          <a:bodyPr/>
          <a:lstStyle>
            <a:lvl1pPr>
              <a:defRPr sz="3800"/>
            </a:lvl1pPr>
          </a:lstStyle>
          <a:p>
            <a:pPr/>
            <a:r>
              <a:t>Title Text</a:t>
            </a:r>
          </a:p>
        </p:txBody>
      </p:sp>
      <p:sp>
        <p:nvSpPr>
          <p:cNvPr id="434" name="Body Level One…"/>
          <p:cNvSpPr txBox="1"/>
          <p:nvPr>
            <p:ph type="body" sz="half" idx="1"/>
          </p:nvPr>
        </p:nvSpPr>
        <p:spPr>
          <a:xfrm>
            <a:off x="571500" y="2324100"/>
            <a:ext cx="5092700" cy="6565900"/>
          </a:xfrm>
          <a:prstGeom prst="rect">
            <a:avLst/>
          </a:prstGeom>
        </p:spPr>
        <p:txBody>
          <a:bodyPr/>
          <a:lstStyle>
            <a:lvl1pPr>
              <a:spcBef>
                <a:spcPts val="4900"/>
              </a:spcBef>
              <a:defRPr sz="2200"/>
            </a:lvl1pPr>
            <a:lvl2pPr>
              <a:spcBef>
                <a:spcPts val="4900"/>
              </a:spcBef>
              <a:defRPr sz="2200"/>
            </a:lvl2pPr>
            <a:lvl3pPr>
              <a:spcBef>
                <a:spcPts val="4900"/>
              </a:spcBef>
              <a:defRPr sz="2200"/>
            </a:lvl3pPr>
            <a:lvl4pPr>
              <a:spcBef>
                <a:spcPts val="4900"/>
              </a:spcBef>
              <a:defRPr sz="2200"/>
            </a:lvl4pPr>
            <a:lvl5pPr>
              <a:spcBef>
                <a:spcPts val="4900"/>
              </a:spcBef>
              <a:defRPr sz="2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5" name="Slide Number"/>
          <p:cNvSpPr txBox="1"/>
          <p:nvPr>
            <p:ph type="sldNum" sz="quarter" idx="2"/>
          </p:nvPr>
        </p:nvSpPr>
        <p:spPr>
          <a:xfrm>
            <a:off x="510743" y="9274911"/>
            <a:ext cx="269647" cy="25008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Title Text"/>
          <p:cNvSpPr txBox="1"/>
          <p:nvPr>
            <p:ph type="title"/>
          </p:nvPr>
        </p:nvSpPr>
        <p:spPr>
          <a:xfrm>
            <a:off x="927100" y="1638300"/>
            <a:ext cx="11150600" cy="3302000"/>
          </a:xfrm>
          <a:prstGeom prst="rect">
            <a:avLst/>
          </a:prstGeom>
        </p:spPr>
        <p:txBody>
          <a:bodyPr/>
          <a:lstStyle>
            <a:lvl1pPr algn="ctr">
              <a:defRPr sz="82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43" name="Body Level One…"/>
          <p:cNvSpPr txBox="1"/>
          <p:nvPr>
            <p:ph type="body" sz="quarter" idx="1"/>
          </p:nvPr>
        </p:nvSpPr>
        <p:spPr>
          <a:xfrm>
            <a:off x="927100" y="5016500"/>
            <a:ext cx="11150600" cy="11303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  <a:defRPr sz="3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indent="0" algn="ctr">
              <a:spcBef>
                <a:spcPts val="0"/>
              </a:spcBef>
              <a:buSzTx/>
              <a:buNone/>
              <a:defRPr sz="3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indent="0" algn="ctr">
              <a:spcBef>
                <a:spcPts val="0"/>
              </a:spcBef>
              <a:buSzTx/>
              <a:buNone/>
              <a:defRPr sz="3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indent="0" algn="ctr">
              <a:spcBef>
                <a:spcPts val="0"/>
              </a:spcBef>
              <a:buSzTx/>
              <a:buNone/>
              <a:defRPr sz="3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indent="0" algn="ctr">
              <a:spcBef>
                <a:spcPts val="0"/>
              </a:spcBef>
              <a:buSzTx/>
              <a:buNone/>
              <a:defRPr sz="34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44" name="Slide Number"/>
          <p:cNvSpPr txBox="1"/>
          <p:nvPr>
            <p:ph type="sldNum" sz="quarter" idx="2"/>
          </p:nvPr>
        </p:nvSpPr>
        <p:spPr>
          <a:xfrm>
            <a:off x="6339416" y="9296400"/>
            <a:ext cx="317501" cy="342900"/>
          </a:xfrm>
          <a:prstGeom prst="rect">
            <a:avLst/>
          </a:prstGeom>
        </p:spPr>
        <p:txBody>
          <a:bodyPr/>
          <a:lstStyle>
            <a:lvl1pPr algn="ctr">
              <a:defRPr sz="16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Line"/>
          <p:cNvSpPr/>
          <p:nvPr/>
        </p:nvSpPr>
        <p:spPr>
          <a:xfrm>
            <a:off x="647700" y="1968500"/>
            <a:ext cx="11709400" cy="1588"/>
          </a:xfrm>
          <a:prstGeom prst="line">
            <a:avLst/>
          </a:prstGeom>
          <a:ln w="12700">
            <a:solidFill>
              <a:srgbClr val="AAAAA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52" name="©Designing Transformation Productions. All Rights Reserved."/>
          <p:cNvSpPr/>
          <p:nvPr/>
        </p:nvSpPr>
        <p:spPr>
          <a:xfrm>
            <a:off x="861829" y="9448800"/>
            <a:ext cx="4689907" cy="215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b">
            <a:spAutoFit/>
          </a:bodyPr>
          <a:lstStyle>
            <a:lvl1pPr defTabSz="914400">
              <a:buClr>
                <a:srgbClr val="000000"/>
              </a:buClr>
              <a:buFont typeface="Helvetica Neue Light"/>
              <a:defRPr sz="1400"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453" name="Bri3850_DT_logo101_V1.png" descr="Bri3850_DT_logo101_V1.png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8425" y="9064625"/>
            <a:ext cx="939800" cy="876300"/>
          </a:xfrm>
          <a:prstGeom prst="rect">
            <a:avLst/>
          </a:prstGeom>
          <a:ln w="12700">
            <a:miter lim="400000"/>
          </a:ln>
        </p:spPr>
      </p:pic>
      <p:sp>
        <p:nvSpPr>
          <p:cNvPr id="454" name="Title Text"/>
          <p:cNvSpPr txBox="1"/>
          <p:nvPr>
            <p:ph type="title"/>
          </p:nvPr>
        </p:nvSpPr>
        <p:spPr>
          <a:xfrm>
            <a:off x="571500" y="0"/>
            <a:ext cx="11861800" cy="1727200"/>
          </a:xfrm>
          <a:prstGeom prst="rect">
            <a:avLst/>
          </a:prstGeom>
        </p:spPr>
        <p:txBody>
          <a:bodyPr/>
          <a:lstStyle>
            <a:lvl1pPr defTabSz="914400">
              <a:defRPr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55" name="Body Level One…"/>
          <p:cNvSpPr txBox="1"/>
          <p:nvPr>
            <p:ph type="body" idx="1"/>
          </p:nvPr>
        </p:nvSpPr>
        <p:spPr>
          <a:xfrm>
            <a:off x="571500" y="2324100"/>
            <a:ext cx="11861800" cy="7429500"/>
          </a:xfrm>
          <a:prstGeom prst="rect">
            <a:avLst/>
          </a:prstGeom>
        </p:spPr>
        <p:txBody>
          <a:bodyPr/>
          <a:lstStyle>
            <a:lvl1pPr defTabSz="914400">
              <a:buClr>
                <a:srgbClr val="878787"/>
              </a:buClr>
              <a:buFont typeface="Helvetica Neue"/>
              <a:defRPr>
                <a:solidFill>
                  <a:srgbClr val="878787"/>
                </a:solidFill>
                <a:uFill>
                  <a:solidFill>
                    <a:srgbClr val="878787"/>
                  </a:solidFill>
                </a:uFill>
              </a:defRPr>
            </a:lvl1pPr>
            <a:lvl2pPr marL="660400" defTabSz="914400">
              <a:buClr>
                <a:srgbClr val="878787"/>
              </a:buClr>
              <a:buFont typeface="Helvetica Neue"/>
              <a:defRPr>
                <a:solidFill>
                  <a:srgbClr val="878787"/>
                </a:solidFill>
                <a:uFill>
                  <a:solidFill>
                    <a:srgbClr val="878787"/>
                  </a:solidFill>
                </a:uFill>
              </a:defRPr>
            </a:lvl2pPr>
            <a:lvl3pPr marL="1104900" defTabSz="914400">
              <a:buClr>
                <a:srgbClr val="878787"/>
              </a:buClr>
              <a:buFont typeface="Helvetica Neue"/>
              <a:defRPr>
                <a:solidFill>
                  <a:srgbClr val="878787"/>
                </a:solidFill>
                <a:uFill>
                  <a:solidFill>
                    <a:srgbClr val="878787"/>
                  </a:solidFill>
                </a:uFill>
              </a:defRPr>
            </a:lvl3pPr>
            <a:lvl4pPr marL="1549400" defTabSz="914400">
              <a:buClr>
                <a:srgbClr val="878787"/>
              </a:buClr>
              <a:buFont typeface="Helvetica Neue"/>
              <a:defRPr>
                <a:solidFill>
                  <a:srgbClr val="878787"/>
                </a:solidFill>
                <a:uFill>
                  <a:solidFill>
                    <a:srgbClr val="878787"/>
                  </a:solidFill>
                </a:uFill>
              </a:defRPr>
            </a:lvl4pPr>
            <a:lvl5pPr marL="1993900" defTabSz="914400">
              <a:buClr>
                <a:srgbClr val="878787"/>
              </a:buClr>
              <a:buFont typeface="Helvetica Neue"/>
              <a:defRPr>
                <a:solidFill>
                  <a:srgbClr val="878787"/>
                </a:solidFill>
                <a:uFill>
                  <a:solidFill>
                    <a:srgbClr val="878787"/>
                  </a:solidFill>
                </a:u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56" name="Slide Number"/>
          <p:cNvSpPr txBox="1"/>
          <p:nvPr>
            <p:ph type="sldNum" sz="quarter" idx="2"/>
          </p:nvPr>
        </p:nvSpPr>
        <p:spPr>
          <a:xfrm>
            <a:off x="6360515" y="9283700"/>
            <a:ext cx="283770" cy="287680"/>
          </a:xfrm>
          <a:prstGeom prst="rect">
            <a:avLst/>
          </a:prstGeom>
        </p:spPr>
        <p:txBody>
          <a:bodyPr anchor="t"/>
          <a:lstStyle>
            <a:lvl1pPr algn="ctr">
              <a:defRPr sz="1200"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Line"/>
          <p:cNvSpPr/>
          <p:nvPr/>
        </p:nvSpPr>
        <p:spPr>
          <a:xfrm>
            <a:off x="647700" y="1968500"/>
            <a:ext cx="11709400" cy="1588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64" name="©Designing Transformation Productions. All Rights Reserved."/>
          <p:cNvSpPr/>
          <p:nvPr/>
        </p:nvSpPr>
        <p:spPr>
          <a:xfrm>
            <a:off x="1210551" y="9499600"/>
            <a:ext cx="3687649" cy="16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b">
            <a:spAutoFit/>
          </a:bodyPr>
          <a:lstStyle>
            <a:lvl1pPr defTabSz="914400">
              <a:buClr>
                <a:srgbClr val="000000"/>
              </a:buClr>
              <a:buFont typeface="Helvetica Neue Light"/>
              <a:defRPr sz="1100"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465" name="Bri3850_DT_logo101_V1.png" descr="Bri3850_DT_logo101_V1.png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71500" y="9131300"/>
            <a:ext cx="706438" cy="658813"/>
          </a:xfrm>
          <a:prstGeom prst="rect">
            <a:avLst/>
          </a:prstGeom>
          <a:ln w="12700">
            <a:miter lim="400000"/>
          </a:ln>
        </p:spPr>
      </p:pic>
      <p:sp>
        <p:nvSpPr>
          <p:cNvPr id="466" name="Title Text"/>
          <p:cNvSpPr txBox="1"/>
          <p:nvPr>
            <p:ph type="title"/>
          </p:nvPr>
        </p:nvSpPr>
        <p:spPr>
          <a:xfrm>
            <a:off x="571500" y="0"/>
            <a:ext cx="11861800" cy="1727200"/>
          </a:xfrm>
          <a:prstGeom prst="rect">
            <a:avLst/>
          </a:prstGeom>
        </p:spPr>
        <p:txBody>
          <a:bodyPr/>
          <a:lstStyle>
            <a:lvl1pPr defTabSz="914400">
              <a:defRPr sz="3800"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67" name="Body Level One…"/>
          <p:cNvSpPr txBox="1"/>
          <p:nvPr>
            <p:ph type="body" idx="1"/>
          </p:nvPr>
        </p:nvSpPr>
        <p:spPr>
          <a:xfrm>
            <a:off x="571500" y="2324100"/>
            <a:ext cx="11861800" cy="7429500"/>
          </a:xfrm>
          <a:prstGeom prst="rect">
            <a:avLst/>
          </a:prstGeom>
        </p:spPr>
        <p:txBody>
          <a:bodyPr/>
          <a:lstStyle>
            <a:lvl1pPr defTabSz="914400">
              <a:spcBef>
                <a:spcPts val="4900"/>
              </a:spcBef>
              <a:buClr>
                <a:srgbClr val="737373"/>
              </a:buClr>
              <a:buFont typeface="Helvetica Neue"/>
              <a:defRPr sz="2200">
                <a:solidFill>
                  <a:srgbClr val="737373"/>
                </a:solidFill>
                <a:uFill>
                  <a:solidFill>
                    <a:srgbClr val="737373"/>
                  </a:solidFill>
                </a:uFill>
              </a:defRPr>
            </a:lvl1pPr>
            <a:lvl2pPr marL="660400" defTabSz="914400">
              <a:spcBef>
                <a:spcPts val="4900"/>
              </a:spcBef>
              <a:buClr>
                <a:srgbClr val="737373"/>
              </a:buClr>
              <a:buFont typeface="Helvetica Neue"/>
              <a:defRPr sz="2200">
                <a:solidFill>
                  <a:srgbClr val="737373"/>
                </a:solidFill>
                <a:uFill>
                  <a:solidFill>
                    <a:srgbClr val="737373"/>
                  </a:solidFill>
                </a:uFill>
              </a:defRPr>
            </a:lvl2pPr>
            <a:lvl3pPr marL="1104900" defTabSz="914400">
              <a:spcBef>
                <a:spcPts val="4900"/>
              </a:spcBef>
              <a:buClr>
                <a:srgbClr val="737373"/>
              </a:buClr>
              <a:buFont typeface="Helvetica Neue"/>
              <a:defRPr sz="2200">
                <a:solidFill>
                  <a:srgbClr val="737373"/>
                </a:solidFill>
                <a:uFill>
                  <a:solidFill>
                    <a:srgbClr val="737373"/>
                  </a:solidFill>
                </a:uFill>
              </a:defRPr>
            </a:lvl3pPr>
            <a:lvl4pPr marL="1549400" defTabSz="914400">
              <a:spcBef>
                <a:spcPts val="4900"/>
              </a:spcBef>
              <a:buClr>
                <a:srgbClr val="737373"/>
              </a:buClr>
              <a:buFont typeface="Helvetica Neue"/>
              <a:defRPr sz="2200">
                <a:solidFill>
                  <a:srgbClr val="737373"/>
                </a:solidFill>
                <a:uFill>
                  <a:solidFill>
                    <a:srgbClr val="737373"/>
                  </a:solidFill>
                </a:uFill>
              </a:defRPr>
            </a:lvl4pPr>
            <a:lvl5pPr marL="1993900" defTabSz="914400">
              <a:spcBef>
                <a:spcPts val="4900"/>
              </a:spcBef>
              <a:buClr>
                <a:srgbClr val="737373"/>
              </a:buClr>
              <a:buFont typeface="Helvetica Neue"/>
              <a:defRPr sz="2200">
                <a:solidFill>
                  <a:srgbClr val="737373"/>
                </a:solidFill>
                <a:uFill>
                  <a:solidFill>
                    <a:srgbClr val="737373"/>
                  </a:solidFill>
                </a:u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68" name="Slide Number"/>
          <p:cNvSpPr txBox="1"/>
          <p:nvPr>
            <p:ph type="sldNum" sz="quarter" idx="2"/>
          </p:nvPr>
        </p:nvSpPr>
        <p:spPr>
          <a:xfrm>
            <a:off x="6360515" y="9283700"/>
            <a:ext cx="283770" cy="287680"/>
          </a:xfrm>
          <a:prstGeom prst="rect">
            <a:avLst/>
          </a:prstGeom>
        </p:spPr>
        <p:txBody>
          <a:bodyPr anchor="t"/>
          <a:lstStyle>
            <a:lvl1pPr algn="ctr">
              <a:defRPr sz="1200"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Line"/>
          <p:cNvSpPr/>
          <p:nvPr/>
        </p:nvSpPr>
        <p:spPr>
          <a:xfrm>
            <a:off x="647700" y="4749800"/>
            <a:ext cx="4882122" cy="0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76" name="©Designing Transformation Productions. All Rights Reserved."/>
          <p:cNvSpPr/>
          <p:nvPr/>
        </p:nvSpPr>
        <p:spPr>
          <a:xfrm>
            <a:off x="747776" y="9296400"/>
            <a:ext cx="3789250" cy="26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1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477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8100" y="9106178"/>
            <a:ext cx="707137" cy="659357"/>
          </a:xfrm>
          <a:prstGeom prst="rect">
            <a:avLst/>
          </a:prstGeom>
          <a:ln w="12700">
            <a:miter lim="400000"/>
          </a:ln>
        </p:spPr>
      </p:pic>
      <p:sp>
        <p:nvSpPr>
          <p:cNvPr id="478" name="Image"/>
          <p:cNvSpPr/>
          <p:nvPr>
            <p:ph type="pic" sz="half" idx="13"/>
          </p:nvPr>
        </p:nvSpPr>
        <p:spPr>
          <a:xfrm>
            <a:off x="6502400" y="1219200"/>
            <a:ext cx="4883093" cy="7391400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479" name="Title Text"/>
          <p:cNvSpPr txBox="1"/>
          <p:nvPr>
            <p:ph type="title"/>
          </p:nvPr>
        </p:nvSpPr>
        <p:spPr>
          <a:xfrm>
            <a:off x="571500" y="1333500"/>
            <a:ext cx="5092700" cy="3175000"/>
          </a:xfrm>
          <a:prstGeom prst="rect">
            <a:avLst/>
          </a:prstGeom>
        </p:spPr>
        <p:txBody>
          <a:bodyPr/>
          <a:lstStyle>
            <a:lvl1pPr>
              <a:defRPr sz="3800"/>
            </a:lvl1pPr>
          </a:lstStyle>
          <a:p>
            <a:pPr/>
            <a:r>
              <a:t>Title Text</a:t>
            </a:r>
          </a:p>
        </p:txBody>
      </p:sp>
      <p:sp>
        <p:nvSpPr>
          <p:cNvPr id="480" name="Body Level One…"/>
          <p:cNvSpPr txBox="1"/>
          <p:nvPr>
            <p:ph type="body" sz="quarter" idx="1"/>
          </p:nvPr>
        </p:nvSpPr>
        <p:spPr>
          <a:xfrm>
            <a:off x="571500" y="5029200"/>
            <a:ext cx="5092700" cy="3175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2200"/>
            </a:lvl1pPr>
            <a:lvl2pPr marL="0" indent="0">
              <a:spcBef>
                <a:spcPts val="0"/>
              </a:spcBef>
              <a:buSzTx/>
              <a:buNone/>
              <a:defRPr sz="2200"/>
            </a:lvl2pPr>
            <a:lvl3pPr marL="0" indent="0">
              <a:spcBef>
                <a:spcPts val="0"/>
              </a:spcBef>
              <a:buSzTx/>
              <a:buNone/>
              <a:defRPr sz="2200"/>
            </a:lvl3pPr>
            <a:lvl4pPr marL="0" indent="0">
              <a:spcBef>
                <a:spcPts val="0"/>
              </a:spcBef>
              <a:buSzTx/>
              <a:buNone/>
              <a:defRPr sz="2200"/>
            </a:lvl4pPr>
            <a:lvl5pPr marL="0" indent="0">
              <a:spcBef>
                <a:spcPts val="0"/>
              </a:spcBef>
              <a:buSzTx/>
              <a:buNone/>
              <a:defRPr sz="2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81" name="Slide Number"/>
          <p:cNvSpPr txBox="1"/>
          <p:nvPr>
            <p:ph type="sldNum" sz="quarter" idx="2"/>
          </p:nvPr>
        </p:nvSpPr>
        <p:spPr>
          <a:xfrm>
            <a:off x="508000" y="9274911"/>
            <a:ext cx="269647" cy="25008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 cop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Line"/>
          <p:cNvSpPr/>
          <p:nvPr/>
        </p:nvSpPr>
        <p:spPr>
          <a:xfrm>
            <a:off x="647700" y="1968500"/>
            <a:ext cx="4876800" cy="0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89" name="©Designing Transformation Productions. All Rights Reserved."/>
          <p:cNvSpPr/>
          <p:nvPr/>
        </p:nvSpPr>
        <p:spPr>
          <a:xfrm>
            <a:off x="1052576" y="9296400"/>
            <a:ext cx="3789250" cy="26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1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490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2900" y="9045218"/>
            <a:ext cx="707137" cy="659358"/>
          </a:xfrm>
          <a:prstGeom prst="rect">
            <a:avLst/>
          </a:prstGeom>
          <a:ln w="12700">
            <a:miter lim="400000"/>
          </a:ln>
        </p:spPr>
      </p:pic>
      <p:sp>
        <p:nvSpPr>
          <p:cNvPr id="491" name="Image"/>
          <p:cNvSpPr/>
          <p:nvPr>
            <p:ph type="pic" sz="half" idx="13"/>
          </p:nvPr>
        </p:nvSpPr>
        <p:spPr>
          <a:xfrm>
            <a:off x="6502400" y="1219200"/>
            <a:ext cx="4883093" cy="7391400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492" name="Title Text"/>
          <p:cNvSpPr txBox="1"/>
          <p:nvPr>
            <p:ph type="title"/>
          </p:nvPr>
        </p:nvSpPr>
        <p:spPr>
          <a:xfrm>
            <a:off x="571500" y="330200"/>
            <a:ext cx="5092700" cy="1397000"/>
          </a:xfrm>
          <a:prstGeom prst="rect">
            <a:avLst/>
          </a:prstGeom>
        </p:spPr>
        <p:txBody>
          <a:bodyPr/>
          <a:lstStyle>
            <a:lvl1pPr>
              <a:defRPr sz="3800"/>
            </a:lvl1pPr>
          </a:lstStyle>
          <a:p>
            <a:pPr/>
            <a:r>
              <a:t>Title Text</a:t>
            </a:r>
          </a:p>
        </p:txBody>
      </p:sp>
      <p:sp>
        <p:nvSpPr>
          <p:cNvPr id="493" name="Body Level One…"/>
          <p:cNvSpPr txBox="1"/>
          <p:nvPr>
            <p:ph type="body" sz="half" idx="1"/>
          </p:nvPr>
        </p:nvSpPr>
        <p:spPr>
          <a:xfrm>
            <a:off x="571500" y="2324100"/>
            <a:ext cx="5092700" cy="6565900"/>
          </a:xfrm>
          <a:prstGeom prst="rect">
            <a:avLst/>
          </a:prstGeom>
        </p:spPr>
        <p:txBody>
          <a:bodyPr/>
          <a:lstStyle>
            <a:lvl1pPr>
              <a:spcBef>
                <a:spcPts val="4900"/>
              </a:spcBef>
              <a:defRPr sz="2400"/>
            </a:lvl1pPr>
            <a:lvl2pPr>
              <a:spcBef>
                <a:spcPts val="4900"/>
              </a:spcBef>
              <a:defRPr sz="2400"/>
            </a:lvl2pPr>
            <a:lvl3pPr>
              <a:spcBef>
                <a:spcPts val="4900"/>
              </a:spcBef>
              <a:defRPr sz="2400"/>
            </a:lvl3pPr>
            <a:lvl4pPr>
              <a:spcBef>
                <a:spcPts val="4900"/>
              </a:spcBef>
              <a:defRPr sz="2400"/>
            </a:lvl4pPr>
            <a:lvl5pPr>
              <a:spcBef>
                <a:spcPts val="4900"/>
              </a:spcBef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4" name="Slide Number"/>
          <p:cNvSpPr txBox="1"/>
          <p:nvPr>
            <p:ph type="sldNum" sz="quarter" idx="2"/>
          </p:nvPr>
        </p:nvSpPr>
        <p:spPr>
          <a:xfrm>
            <a:off x="510743" y="9274911"/>
            <a:ext cx="269647" cy="25008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Line"/>
          <p:cNvSpPr/>
          <p:nvPr/>
        </p:nvSpPr>
        <p:spPr>
          <a:xfrm>
            <a:off x="647700" y="1968500"/>
            <a:ext cx="11709400" cy="127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02" name="©Designing Transformation Productions. All Rights Reserved."/>
          <p:cNvSpPr/>
          <p:nvPr/>
        </p:nvSpPr>
        <p:spPr>
          <a:xfrm>
            <a:off x="653054" y="9334500"/>
            <a:ext cx="479150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4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503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77887" y="9052931"/>
            <a:ext cx="939801" cy="876301"/>
          </a:xfrm>
          <a:prstGeom prst="rect">
            <a:avLst/>
          </a:prstGeom>
          <a:ln w="12700">
            <a:miter lim="400000"/>
          </a:ln>
        </p:spPr>
      </p:pic>
      <p:sp>
        <p:nvSpPr>
          <p:cNvPr id="50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05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0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Line"/>
          <p:cNvSpPr/>
          <p:nvPr/>
        </p:nvSpPr>
        <p:spPr>
          <a:xfrm>
            <a:off x="647700" y="1968500"/>
            <a:ext cx="4876867" cy="127"/>
          </a:xfrm>
          <a:prstGeom prst="line">
            <a:avLst/>
          </a:prstGeom>
          <a:ln w="12700">
            <a:solidFill>
              <a:srgbClr val="AAAAA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14" name="©Designing Transformation Productions. All Rights Reserved."/>
          <p:cNvSpPr/>
          <p:nvPr/>
        </p:nvSpPr>
        <p:spPr>
          <a:xfrm>
            <a:off x="856254" y="9232900"/>
            <a:ext cx="479150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4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515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913" y="8951331"/>
            <a:ext cx="939801" cy="876301"/>
          </a:xfrm>
          <a:prstGeom prst="rect">
            <a:avLst/>
          </a:prstGeom>
          <a:ln w="12700">
            <a:miter lim="400000"/>
          </a:ln>
        </p:spPr>
      </p:pic>
      <p:sp>
        <p:nvSpPr>
          <p:cNvPr id="516" name="Image"/>
          <p:cNvSpPr/>
          <p:nvPr>
            <p:ph type="pic" idx="13"/>
          </p:nvPr>
        </p:nvSpPr>
        <p:spPr>
          <a:xfrm>
            <a:off x="6502400" y="0"/>
            <a:ext cx="6502400" cy="9842500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517" name="Title Text"/>
          <p:cNvSpPr txBox="1"/>
          <p:nvPr>
            <p:ph type="title"/>
          </p:nvPr>
        </p:nvSpPr>
        <p:spPr>
          <a:xfrm>
            <a:off x="571500" y="330200"/>
            <a:ext cx="5080000" cy="13970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518" name="Body Level One…"/>
          <p:cNvSpPr txBox="1"/>
          <p:nvPr>
            <p:ph type="body" sz="half" idx="1"/>
          </p:nvPr>
        </p:nvSpPr>
        <p:spPr>
          <a:xfrm>
            <a:off x="571500" y="2324100"/>
            <a:ext cx="5080000" cy="65659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solidFill>
                  <a:srgbClr val="878787"/>
                </a:solidFill>
              </a:defRPr>
            </a:lvl1pPr>
            <a:lvl2pPr>
              <a:defRPr>
                <a:solidFill>
                  <a:srgbClr val="878787"/>
                </a:solidFill>
              </a:defRPr>
            </a:lvl2pPr>
            <a:lvl3pPr>
              <a:defRPr>
                <a:solidFill>
                  <a:srgbClr val="878787"/>
                </a:solidFill>
              </a:defRPr>
            </a:lvl3pPr>
            <a:lvl4pPr>
              <a:defRPr>
                <a:solidFill>
                  <a:srgbClr val="878787"/>
                </a:solidFill>
              </a:defRPr>
            </a:lvl4pPr>
            <a:lvl5pPr>
              <a:defRPr>
                <a:solidFill>
                  <a:srgbClr val="878787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19" name="Slide Number"/>
          <p:cNvSpPr txBox="1"/>
          <p:nvPr>
            <p:ph type="sldNum" sz="quarter" idx="2"/>
          </p:nvPr>
        </p:nvSpPr>
        <p:spPr>
          <a:xfrm>
            <a:off x="510743" y="9194800"/>
            <a:ext cx="312014" cy="299822"/>
          </a:xfrm>
          <a:prstGeom prst="rect">
            <a:avLst/>
          </a:prstGeom>
        </p:spPr>
        <p:txBody>
          <a:bodyPr anchor="t"/>
          <a:lstStyle>
            <a:lvl1pPr algn="l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©Designing Transformation Productions. All Rights Reserved."/>
          <p:cNvSpPr/>
          <p:nvPr/>
        </p:nvSpPr>
        <p:spPr>
          <a:xfrm>
            <a:off x="1046754" y="9347200"/>
            <a:ext cx="479150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4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527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913" y="9065631"/>
            <a:ext cx="939801" cy="876301"/>
          </a:xfrm>
          <a:prstGeom prst="rect">
            <a:avLst/>
          </a:prstGeom>
          <a:ln w="12700">
            <a:miter lim="400000"/>
          </a:ln>
        </p:spPr>
      </p:pic>
      <p:sp>
        <p:nvSpPr>
          <p:cNvPr id="528" name="Slide Number"/>
          <p:cNvSpPr txBox="1"/>
          <p:nvPr>
            <p:ph type="sldNum" sz="quarter" idx="2"/>
          </p:nvPr>
        </p:nvSpPr>
        <p:spPr>
          <a:xfrm>
            <a:off x="12268199" y="9194800"/>
            <a:ext cx="312015" cy="299822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Line"/>
          <p:cNvSpPr/>
          <p:nvPr/>
        </p:nvSpPr>
        <p:spPr>
          <a:xfrm>
            <a:off x="647700" y="1968500"/>
            <a:ext cx="11709400" cy="127"/>
          </a:xfrm>
          <a:prstGeom prst="line">
            <a:avLst/>
          </a:prstGeom>
          <a:ln w="12700">
            <a:solidFill>
              <a:srgbClr val="AAAAA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36" name="©Designing Transformation Productions. All Rights Reserved."/>
          <p:cNvSpPr/>
          <p:nvPr/>
        </p:nvSpPr>
        <p:spPr>
          <a:xfrm>
            <a:off x="907054" y="9321800"/>
            <a:ext cx="479150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4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537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913" y="9065631"/>
            <a:ext cx="939801" cy="876301"/>
          </a:xfrm>
          <a:prstGeom prst="rect">
            <a:avLst/>
          </a:prstGeom>
          <a:ln w="12700">
            <a:miter lim="400000"/>
          </a:ln>
        </p:spPr>
      </p:pic>
      <p:sp>
        <p:nvSpPr>
          <p:cNvPr id="5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539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numCol="2" spcCol="593090">
            <a:normAutofit fontScale="100000" lnSpcReduction="0"/>
          </a:bodyPr>
          <a:lstStyle>
            <a:lvl1pPr>
              <a:defRPr>
                <a:solidFill>
                  <a:srgbClr val="878787"/>
                </a:solidFill>
              </a:defRPr>
            </a:lvl1pPr>
            <a:lvl2pPr>
              <a:defRPr>
                <a:solidFill>
                  <a:srgbClr val="878787"/>
                </a:solidFill>
              </a:defRPr>
            </a:lvl2pPr>
            <a:lvl3pPr>
              <a:defRPr>
                <a:solidFill>
                  <a:srgbClr val="878787"/>
                </a:solidFill>
              </a:defRPr>
            </a:lvl3pPr>
            <a:lvl4pPr>
              <a:defRPr>
                <a:solidFill>
                  <a:srgbClr val="878787"/>
                </a:solidFill>
              </a:defRPr>
            </a:lvl4pPr>
            <a:lvl5pPr>
              <a:defRPr>
                <a:solidFill>
                  <a:srgbClr val="878787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40" name="Slide Number"/>
          <p:cNvSpPr txBox="1"/>
          <p:nvPr>
            <p:ph type="sldNum" sz="quarter" idx="2"/>
          </p:nvPr>
        </p:nvSpPr>
        <p:spPr>
          <a:xfrm>
            <a:off x="12268199" y="9194800"/>
            <a:ext cx="312015" cy="299822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 cop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Line"/>
          <p:cNvSpPr/>
          <p:nvPr/>
        </p:nvSpPr>
        <p:spPr>
          <a:xfrm>
            <a:off x="647700" y="1968500"/>
            <a:ext cx="4876867" cy="127"/>
          </a:xfrm>
          <a:prstGeom prst="line">
            <a:avLst/>
          </a:prstGeom>
          <a:ln w="12700">
            <a:solidFill>
              <a:srgbClr val="AAAAA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48" name="©Designing Transformation Productions. All Rights Reserved."/>
          <p:cNvSpPr/>
          <p:nvPr/>
        </p:nvSpPr>
        <p:spPr>
          <a:xfrm>
            <a:off x="551454" y="9232900"/>
            <a:ext cx="479150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4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549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30287" y="8951331"/>
            <a:ext cx="939801" cy="876301"/>
          </a:xfrm>
          <a:prstGeom prst="rect">
            <a:avLst/>
          </a:prstGeom>
          <a:ln w="12700">
            <a:miter lim="400000"/>
          </a:ln>
        </p:spPr>
      </p:pic>
      <p:sp>
        <p:nvSpPr>
          <p:cNvPr id="550" name="Image"/>
          <p:cNvSpPr/>
          <p:nvPr>
            <p:ph type="pic" idx="13"/>
          </p:nvPr>
        </p:nvSpPr>
        <p:spPr>
          <a:xfrm>
            <a:off x="6502400" y="0"/>
            <a:ext cx="6502400" cy="9842500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551" name="Title Text"/>
          <p:cNvSpPr txBox="1"/>
          <p:nvPr>
            <p:ph type="title"/>
          </p:nvPr>
        </p:nvSpPr>
        <p:spPr>
          <a:xfrm>
            <a:off x="571500" y="330200"/>
            <a:ext cx="5080000" cy="13970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552" name="Body Level One…"/>
          <p:cNvSpPr txBox="1"/>
          <p:nvPr>
            <p:ph type="body" sz="half" idx="1"/>
          </p:nvPr>
        </p:nvSpPr>
        <p:spPr>
          <a:xfrm>
            <a:off x="571500" y="2324100"/>
            <a:ext cx="5080000" cy="65659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solidFill>
                  <a:srgbClr val="878787"/>
                </a:solidFill>
              </a:defRPr>
            </a:lvl1pPr>
            <a:lvl2pPr>
              <a:defRPr>
                <a:solidFill>
                  <a:srgbClr val="878787"/>
                </a:solidFill>
              </a:defRPr>
            </a:lvl2pPr>
            <a:lvl3pPr>
              <a:defRPr>
                <a:solidFill>
                  <a:srgbClr val="878787"/>
                </a:solidFill>
              </a:defRPr>
            </a:lvl3pPr>
            <a:lvl4pPr>
              <a:defRPr>
                <a:solidFill>
                  <a:srgbClr val="878787"/>
                </a:solidFill>
              </a:defRPr>
            </a:lvl4pPr>
            <a:lvl5pPr>
              <a:defRPr>
                <a:solidFill>
                  <a:srgbClr val="878787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53" name="Slide Number"/>
          <p:cNvSpPr txBox="1"/>
          <p:nvPr>
            <p:ph type="sldNum" sz="quarter" idx="2"/>
          </p:nvPr>
        </p:nvSpPr>
        <p:spPr>
          <a:xfrm>
            <a:off x="510743" y="9194800"/>
            <a:ext cx="312014" cy="299822"/>
          </a:xfrm>
          <a:prstGeom prst="rect">
            <a:avLst/>
          </a:prstGeom>
        </p:spPr>
        <p:txBody>
          <a:bodyPr anchor="t"/>
          <a:lstStyle>
            <a:lvl1pPr algn="l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Line"/>
          <p:cNvSpPr/>
          <p:nvPr/>
        </p:nvSpPr>
        <p:spPr>
          <a:xfrm>
            <a:off x="647700" y="1968500"/>
            <a:ext cx="11709400" cy="127"/>
          </a:xfrm>
          <a:prstGeom prst="line">
            <a:avLst/>
          </a:prstGeom>
          <a:ln w="12700">
            <a:solidFill>
              <a:srgbClr val="AAAAA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61" name="©Designing Transformation Productions. All Rights Reserved."/>
          <p:cNvSpPr/>
          <p:nvPr/>
        </p:nvSpPr>
        <p:spPr>
          <a:xfrm>
            <a:off x="653054" y="9334500"/>
            <a:ext cx="479150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4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562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77887" y="9052931"/>
            <a:ext cx="939801" cy="876301"/>
          </a:xfrm>
          <a:prstGeom prst="rect">
            <a:avLst/>
          </a:prstGeom>
          <a:ln w="12700">
            <a:miter lim="400000"/>
          </a:ln>
        </p:spPr>
      </p:pic>
      <p:sp>
        <p:nvSpPr>
          <p:cNvPr id="56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564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solidFill>
                  <a:srgbClr val="878787"/>
                </a:solidFill>
              </a:defRPr>
            </a:lvl1pPr>
            <a:lvl2pPr>
              <a:defRPr>
                <a:solidFill>
                  <a:srgbClr val="878787"/>
                </a:solidFill>
              </a:defRPr>
            </a:lvl2pPr>
            <a:lvl3pPr>
              <a:defRPr>
                <a:solidFill>
                  <a:srgbClr val="878787"/>
                </a:solidFill>
              </a:defRPr>
            </a:lvl3pPr>
            <a:lvl4pPr>
              <a:defRPr>
                <a:solidFill>
                  <a:srgbClr val="878787"/>
                </a:solidFill>
              </a:defRPr>
            </a:lvl4pPr>
            <a:lvl5pPr>
              <a:defRPr>
                <a:solidFill>
                  <a:srgbClr val="878787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65" name="Slide Number"/>
          <p:cNvSpPr txBox="1"/>
          <p:nvPr>
            <p:ph type="sldNum" sz="quarter" idx="2"/>
          </p:nvPr>
        </p:nvSpPr>
        <p:spPr>
          <a:xfrm>
            <a:off x="12268199" y="9194800"/>
            <a:ext cx="312015" cy="299822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 cop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Line"/>
          <p:cNvSpPr/>
          <p:nvPr/>
        </p:nvSpPr>
        <p:spPr>
          <a:xfrm>
            <a:off x="647700" y="1968500"/>
            <a:ext cx="11709400" cy="0"/>
          </a:xfrm>
          <a:prstGeom prst="line">
            <a:avLst/>
          </a:prstGeom>
          <a:ln w="12700">
            <a:solidFill>
              <a:srgbClr val="AAAAA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73" name="©Designing Transformation Productions. All Rights Reserved."/>
          <p:cNvSpPr/>
          <p:nvPr/>
        </p:nvSpPr>
        <p:spPr>
          <a:xfrm>
            <a:off x="987135" y="9372600"/>
            <a:ext cx="4123336" cy="29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2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574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76200" y="9052931"/>
            <a:ext cx="941212" cy="876301"/>
          </a:xfrm>
          <a:prstGeom prst="rect">
            <a:avLst/>
          </a:prstGeom>
          <a:ln w="12700">
            <a:miter lim="400000"/>
          </a:ln>
        </p:spPr>
      </p:pic>
      <p:sp>
        <p:nvSpPr>
          <p:cNvPr id="5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000"/>
            </a:lvl1pPr>
          </a:lstStyle>
          <a:p>
            <a:pPr/>
            <a:r>
              <a:t>Title Text</a:t>
            </a:r>
          </a:p>
        </p:txBody>
      </p:sp>
      <p:sp>
        <p:nvSpPr>
          <p:cNvPr id="576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spcBef>
                <a:spcPts val="4900"/>
              </a:spcBef>
              <a:defRPr sz="2400">
                <a:solidFill>
                  <a:srgbClr val="878787"/>
                </a:solidFill>
              </a:defRPr>
            </a:lvl1pPr>
            <a:lvl2pPr>
              <a:spcBef>
                <a:spcPts val="4900"/>
              </a:spcBef>
              <a:defRPr sz="2400">
                <a:solidFill>
                  <a:srgbClr val="878787"/>
                </a:solidFill>
              </a:defRPr>
            </a:lvl2pPr>
            <a:lvl3pPr>
              <a:spcBef>
                <a:spcPts val="4900"/>
              </a:spcBef>
              <a:defRPr sz="2400">
                <a:solidFill>
                  <a:srgbClr val="878787"/>
                </a:solidFill>
              </a:defRPr>
            </a:lvl3pPr>
            <a:lvl4pPr>
              <a:spcBef>
                <a:spcPts val="4900"/>
              </a:spcBef>
              <a:defRPr sz="2400">
                <a:solidFill>
                  <a:srgbClr val="878787"/>
                </a:solidFill>
              </a:defRPr>
            </a:lvl4pPr>
            <a:lvl5pPr>
              <a:spcBef>
                <a:spcPts val="4900"/>
              </a:spcBef>
              <a:defRPr sz="2400">
                <a:solidFill>
                  <a:srgbClr val="878787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7" name="Slide Number"/>
          <p:cNvSpPr txBox="1"/>
          <p:nvPr>
            <p:ph type="sldNum" sz="quarter" idx="2"/>
          </p:nvPr>
        </p:nvSpPr>
        <p:spPr>
          <a:xfrm>
            <a:off x="12301524" y="9194800"/>
            <a:ext cx="283770" cy="275133"/>
          </a:xfrm>
          <a:prstGeom prst="rect">
            <a:avLst/>
          </a:prstGeom>
        </p:spPr>
        <p:txBody>
          <a:bodyPr anchor="t"/>
          <a:lstStyle>
            <a:lvl1pPr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ine"/>
          <p:cNvSpPr/>
          <p:nvPr/>
        </p:nvSpPr>
        <p:spPr>
          <a:xfrm>
            <a:off x="571500" y="1943100"/>
            <a:ext cx="4876867" cy="127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42" name="©Designing Transformation Productions. All Rights Reserved."/>
          <p:cNvSpPr/>
          <p:nvPr/>
        </p:nvSpPr>
        <p:spPr>
          <a:xfrm>
            <a:off x="1052602" y="9296400"/>
            <a:ext cx="3789249" cy="26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1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43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2900" y="9108718"/>
            <a:ext cx="711201" cy="660401"/>
          </a:xfrm>
          <a:prstGeom prst="rect">
            <a:avLst/>
          </a:prstGeom>
          <a:ln w="12700">
            <a:miter lim="400000"/>
          </a:ln>
        </p:spPr>
      </p:pic>
      <p:sp>
        <p:nvSpPr>
          <p:cNvPr id="44" name="Image"/>
          <p:cNvSpPr/>
          <p:nvPr>
            <p:ph type="pic" idx="13"/>
          </p:nvPr>
        </p:nvSpPr>
        <p:spPr>
          <a:xfrm>
            <a:off x="6502400" y="0"/>
            <a:ext cx="6502400" cy="9842500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45" name="Title Text"/>
          <p:cNvSpPr txBox="1"/>
          <p:nvPr>
            <p:ph type="title"/>
          </p:nvPr>
        </p:nvSpPr>
        <p:spPr>
          <a:xfrm>
            <a:off x="571500" y="330200"/>
            <a:ext cx="5080000" cy="1397000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/>
            <a:r>
              <a:t>Title Text</a:t>
            </a:r>
          </a:p>
        </p:txBody>
      </p:sp>
      <p:sp>
        <p:nvSpPr>
          <p:cNvPr id="46" name="Body Level One…"/>
          <p:cNvSpPr txBox="1"/>
          <p:nvPr>
            <p:ph type="body" sz="half" idx="1"/>
          </p:nvPr>
        </p:nvSpPr>
        <p:spPr>
          <a:xfrm>
            <a:off x="571500" y="2324100"/>
            <a:ext cx="5080000" cy="6565900"/>
          </a:xfrm>
          <a:prstGeom prst="rect">
            <a:avLst/>
          </a:prstGeom>
        </p:spPr>
        <p:txBody>
          <a:bodyPr/>
          <a:lstStyle>
            <a:lvl1pPr>
              <a:spcBef>
                <a:spcPts val="2700"/>
              </a:spcBef>
            </a:lvl1pPr>
            <a:lvl2pPr>
              <a:spcBef>
                <a:spcPts val="2700"/>
              </a:spcBef>
              <a:defRPr sz="2200"/>
            </a:lvl2pPr>
            <a:lvl3pPr>
              <a:spcBef>
                <a:spcPts val="2700"/>
              </a:spcBef>
              <a:defRPr sz="1800"/>
            </a:lvl3pPr>
            <a:lvl4pPr>
              <a:spcBef>
                <a:spcPts val="2700"/>
              </a:spcBef>
              <a:defRPr sz="1400"/>
            </a:lvl4pPr>
            <a:lvl5pPr>
              <a:spcBef>
                <a:spcPts val="2700"/>
              </a:spcBef>
              <a:defRPr sz="13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" name="Slide Number"/>
          <p:cNvSpPr txBox="1"/>
          <p:nvPr>
            <p:ph type="sldNum" sz="quarter" idx="2"/>
          </p:nvPr>
        </p:nvSpPr>
        <p:spPr>
          <a:xfrm>
            <a:off x="510743" y="9199778"/>
            <a:ext cx="312014" cy="299823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Line"/>
          <p:cNvSpPr/>
          <p:nvPr/>
        </p:nvSpPr>
        <p:spPr>
          <a:xfrm>
            <a:off x="647700" y="1968500"/>
            <a:ext cx="11709400" cy="127"/>
          </a:xfrm>
          <a:prstGeom prst="line">
            <a:avLst/>
          </a:prstGeom>
          <a:ln w="12700">
            <a:solidFill>
              <a:srgbClr val="AAAAA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85" name="©Designing Transformation Productions. All Rights Reserved."/>
          <p:cNvSpPr/>
          <p:nvPr/>
        </p:nvSpPr>
        <p:spPr>
          <a:xfrm>
            <a:off x="653054" y="9334500"/>
            <a:ext cx="479150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4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586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77887" y="9052931"/>
            <a:ext cx="939801" cy="876301"/>
          </a:xfrm>
          <a:prstGeom prst="rect">
            <a:avLst/>
          </a:prstGeom>
          <a:ln w="12700">
            <a:miter lim="400000"/>
          </a:ln>
        </p:spPr>
      </p:pic>
      <p:sp>
        <p:nvSpPr>
          <p:cNvPr id="58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588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solidFill>
                  <a:srgbClr val="878787"/>
                </a:solidFill>
              </a:defRPr>
            </a:lvl1pPr>
            <a:lvl2pPr>
              <a:defRPr>
                <a:solidFill>
                  <a:srgbClr val="878787"/>
                </a:solidFill>
              </a:defRPr>
            </a:lvl2pPr>
            <a:lvl3pPr>
              <a:defRPr>
                <a:solidFill>
                  <a:srgbClr val="878787"/>
                </a:solidFill>
              </a:defRPr>
            </a:lvl3pPr>
            <a:lvl4pPr>
              <a:defRPr>
                <a:solidFill>
                  <a:srgbClr val="878787"/>
                </a:solidFill>
              </a:defRPr>
            </a:lvl4pPr>
            <a:lvl5pPr>
              <a:defRPr>
                <a:solidFill>
                  <a:srgbClr val="878787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9" name="Slide Number"/>
          <p:cNvSpPr txBox="1"/>
          <p:nvPr>
            <p:ph type="sldNum" sz="quarter" idx="2"/>
          </p:nvPr>
        </p:nvSpPr>
        <p:spPr>
          <a:xfrm>
            <a:off x="12268199" y="9194800"/>
            <a:ext cx="312015" cy="299822"/>
          </a:xfrm>
          <a:prstGeom prst="rect">
            <a:avLst/>
          </a:prstGeom>
        </p:spPr>
        <p:txBody>
          <a:bodyPr anchor="t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Line"/>
          <p:cNvSpPr/>
          <p:nvPr/>
        </p:nvSpPr>
        <p:spPr>
          <a:xfrm>
            <a:off x="647700" y="1968500"/>
            <a:ext cx="11709400" cy="0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97" name="©Designing Transformation Productions. All Rights Reserved."/>
          <p:cNvSpPr/>
          <p:nvPr/>
        </p:nvSpPr>
        <p:spPr>
          <a:xfrm>
            <a:off x="1052602" y="9296400"/>
            <a:ext cx="3789249" cy="26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1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598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2900" y="9108718"/>
            <a:ext cx="711201" cy="660401"/>
          </a:xfrm>
          <a:prstGeom prst="rect">
            <a:avLst/>
          </a:prstGeom>
          <a:ln w="12700">
            <a:miter lim="400000"/>
          </a:ln>
        </p:spPr>
      </p:pic>
      <p:sp>
        <p:nvSpPr>
          <p:cNvPr id="59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800"/>
            </a:lvl1pPr>
          </a:lstStyle>
          <a:p>
            <a:pPr/>
            <a:r>
              <a:t>Title Text</a:t>
            </a:r>
          </a:p>
        </p:txBody>
      </p:sp>
      <p:sp>
        <p:nvSpPr>
          <p:cNvPr id="600" name="Slide Number"/>
          <p:cNvSpPr txBox="1"/>
          <p:nvPr>
            <p:ph type="sldNum" sz="quarter" idx="2"/>
          </p:nvPr>
        </p:nvSpPr>
        <p:spPr>
          <a:xfrm>
            <a:off x="12311452" y="9249511"/>
            <a:ext cx="269647" cy="25008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Line"/>
          <p:cNvSpPr/>
          <p:nvPr/>
        </p:nvSpPr>
        <p:spPr>
          <a:xfrm>
            <a:off x="647700" y="1968500"/>
            <a:ext cx="4876800" cy="0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5" name="©Designing Transformation Productions. All Rights Reserved."/>
          <p:cNvSpPr/>
          <p:nvPr/>
        </p:nvSpPr>
        <p:spPr>
          <a:xfrm>
            <a:off x="1052576" y="9296400"/>
            <a:ext cx="3789250" cy="26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1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56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2900" y="9045218"/>
            <a:ext cx="711200" cy="660401"/>
          </a:xfrm>
          <a:prstGeom prst="rect">
            <a:avLst/>
          </a:prstGeom>
          <a:ln w="12700">
            <a:miter lim="400000"/>
          </a:ln>
        </p:spPr>
      </p:pic>
      <p:sp>
        <p:nvSpPr>
          <p:cNvPr id="57" name="Image"/>
          <p:cNvSpPr/>
          <p:nvPr>
            <p:ph type="pic" sz="half" idx="13"/>
          </p:nvPr>
        </p:nvSpPr>
        <p:spPr>
          <a:xfrm>
            <a:off x="6502400" y="1219200"/>
            <a:ext cx="4883093" cy="7391400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58" name="Title Text"/>
          <p:cNvSpPr txBox="1"/>
          <p:nvPr>
            <p:ph type="title"/>
          </p:nvPr>
        </p:nvSpPr>
        <p:spPr>
          <a:xfrm>
            <a:off x="571500" y="330200"/>
            <a:ext cx="5092700" cy="1397000"/>
          </a:xfrm>
          <a:prstGeom prst="rect">
            <a:avLst/>
          </a:prstGeom>
        </p:spPr>
        <p:txBody>
          <a:bodyPr/>
          <a:lstStyle>
            <a:lvl1pPr>
              <a:defRPr sz="3800"/>
            </a:lvl1pPr>
          </a:lstStyle>
          <a:p>
            <a:pPr/>
            <a:r>
              <a:t>Title Text</a:t>
            </a:r>
          </a:p>
        </p:txBody>
      </p:sp>
      <p:sp>
        <p:nvSpPr>
          <p:cNvPr id="59" name="Body Level One…"/>
          <p:cNvSpPr txBox="1"/>
          <p:nvPr>
            <p:ph type="body" sz="half" idx="1"/>
          </p:nvPr>
        </p:nvSpPr>
        <p:spPr>
          <a:xfrm>
            <a:off x="571500" y="2324100"/>
            <a:ext cx="5092700" cy="6565900"/>
          </a:xfrm>
          <a:prstGeom prst="rect">
            <a:avLst/>
          </a:prstGeom>
        </p:spPr>
        <p:txBody>
          <a:bodyPr/>
          <a:lstStyle>
            <a:lvl1pPr>
              <a:spcBef>
                <a:spcPts val="4900"/>
              </a:spcBef>
              <a:defRPr sz="2400"/>
            </a:lvl1pPr>
            <a:lvl2pPr>
              <a:spcBef>
                <a:spcPts val="4900"/>
              </a:spcBef>
              <a:defRPr sz="2400"/>
            </a:lvl2pPr>
            <a:lvl3pPr>
              <a:spcBef>
                <a:spcPts val="4900"/>
              </a:spcBef>
              <a:defRPr sz="2400"/>
            </a:lvl3pPr>
            <a:lvl4pPr>
              <a:spcBef>
                <a:spcPts val="4900"/>
              </a:spcBef>
              <a:defRPr sz="2400"/>
            </a:lvl4pPr>
            <a:lvl5pPr>
              <a:spcBef>
                <a:spcPts val="4900"/>
              </a:spcBef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0" name="Slide Number"/>
          <p:cNvSpPr txBox="1"/>
          <p:nvPr>
            <p:ph type="sldNum" sz="quarter" idx="2"/>
          </p:nvPr>
        </p:nvSpPr>
        <p:spPr>
          <a:xfrm>
            <a:off x="510743" y="9274911"/>
            <a:ext cx="269647" cy="25008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itle Text"/>
          <p:cNvSpPr txBox="1"/>
          <p:nvPr>
            <p:ph type="title"/>
          </p:nvPr>
        </p:nvSpPr>
        <p:spPr>
          <a:xfrm>
            <a:off x="571500" y="673100"/>
            <a:ext cx="11861800" cy="9652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Bullets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Line"/>
          <p:cNvSpPr/>
          <p:nvPr/>
        </p:nvSpPr>
        <p:spPr>
          <a:xfrm>
            <a:off x="647700" y="1968500"/>
            <a:ext cx="11709400" cy="0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76" name="©Designing Transformation Productions. All Rights Reserved."/>
          <p:cNvSpPr/>
          <p:nvPr/>
        </p:nvSpPr>
        <p:spPr>
          <a:xfrm>
            <a:off x="1154176" y="9398000"/>
            <a:ext cx="3789249" cy="26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1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77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71500" y="9144278"/>
            <a:ext cx="711200" cy="660401"/>
          </a:xfrm>
          <a:prstGeom prst="rect">
            <a:avLst/>
          </a:prstGeom>
          <a:ln w="12700">
            <a:miter lim="400000"/>
          </a:ln>
        </p:spPr>
      </p:pic>
      <p:sp>
        <p:nvSpPr>
          <p:cNvPr id="7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800"/>
            </a:lvl1pPr>
          </a:lstStyle>
          <a:p>
            <a:pPr/>
            <a:r>
              <a:t>Title Text</a:t>
            </a:r>
          </a:p>
        </p:txBody>
      </p:sp>
      <p:sp>
        <p:nvSpPr>
          <p:cNvPr id="79" name="Body Level One…"/>
          <p:cNvSpPr txBox="1"/>
          <p:nvPr>
            <p:ph type="body" idx="1"/>
          </p:nvPr>
        </p:nvSpPr>
        <p:spPr>
          <a:xfrm>
            <a:off x="571500" y="2133600"/>
            <a:ext cx="11861800" cy="6565900"/>
          </a:xfrm>
          <a:prstGeom prst="rect">
            <a:avLst/>
          </a:prstGeom>
        </p:spPr>
        <p:txBody>
          <a:bodyPr/>
          <a:lstStyle>
            <a:lvl1pPr>
              <a:spcBef>
                <a:spcPts val="4900"/>
              </a:spcBef>
              <a:defRPr sz="2200"/>
            </a:lvl1pPr>
            <a:lvl2pPr>
              <a:spcBef>
                <a:spcPts val="4900"/>
              </a:spcBef>
              <a:defRPr sz="2200"/>
            </a:lvl2pPr>
            <a:lvl3pPr>
              <a:spcBef>
                <a:spcPts val="4900"/>
              </a:spcBef>
              <a:defRPr sz="2200"/>
            </a:lvl3pPr>
            <a:lvl4pPr>
              <a:spcBef>
                <a:spcPts val="4900"/>
              </a:spcBef>
              <a:defRPr sz="2200"/>
            </a:lvl4pPr>
            <a:lvl5pPr>
              <a:spcBef>
                <a:spcPts val="4900"/>
              </a:spcBef>
              <a:defRPr sz="2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0" name="Slide Number"/>
          <p:cNvSpPr txBox="1"/>
          <p:nvPr>
            <p:ph type="sldNum" sz="quarter" idx="2"/>
          </p:nvPr>
        </p:nvSpPr>
        <p:spPr>
          <a:xfrm>
            <a:off x="12315646" y="9274911"/>
            <a:ext cx="269648" cy="25008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Subtitle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Line"/>
          <p:cNvSpPr/>
          <p:nvPr/>
        </p:nvSpPr>
        <p:spPr>
          <a:xfrm>
            <a:off x="647700" y="4749800"/>
            <a:ext cx="11709400" cy="0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88" name="©Designing Transformation Productions. All Rights Reserved."/>
          <p:cNvSpPr/>
          <p:nvPr/>
        </p:nvSpPr>
        <p:spPr>
          <a:xfrm>
            <a:off x="910935" y="9398000"/>
            <a:ext cx="4123336" cy="29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2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89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01600" y="9091031"/>
            <a:ext cx="941212" cy="876301"/>
          </a:xfrm>
          <a:prstGeom prst="rect">
            <a:avLst/>
          </a:prstGeom>
          <a:ln w="12700">
            <a:miter lim="400000"/>
          </a:ln>
        </p:spPr>
      </p:pic>
      <p:sp>
        <p:nvSpPr>
          <p:cNvPr id="90" name="Title Text"/>
          <p:cNvSpPr txBox="1"/>
          <p:nvPr>
            <p:ph type="title"/>
          </p:nvPr>
        </p:nvSpPr>
        <p:spPr>
          <a:xfrm>
            <a:off x="571500" y="1320800"/>
            <a:ext cx="11861800" cy="3175000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Title Text</a:t>
            </a:r>
          </a:p>
        </p:txBody>
      </p:sp>
      <p:sp>
        <p:nvSpPr>
          <p:cNvPr id="91" name="Body Level One…"/>
          <p:cNvSpPr txBox="1"/>
          <p:nvPr>
            <p:ph type="body" sz="half" idx="1"/>
          </p:nvPr>
        </p:nvSpPr>
        <p:spPr>
          <a:xfrm>
            <a:off x="571500" y="5029200"/>
            <a:ext cx="11861800" cy="3175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2400"/>
            </a:lvl1pPr>
            <a:lvl2pPr marL="0" indent="0">
              <a:spcBef>
                <a:spcPts val="0"/>
              </a:spcBef>
              <a:buSzTx/>
              <a:buNone/>
              <a:defRPr sz="2400"/>
            </a:lvl2pPr>
            <a:lvl3pPr marL="0" indent="0">
              <a:spcBef>
                <a:spcPts val="0"/>
              </a:spcBef>
              <a:buSzTx/>
              <a:buNone/>
              <a:defRPr sz="2400"/>
            </a:lvl3pPr>
            <a:lvl4pPr marL="0" indent="0">
              <a:spcBef>
                <a:spcPts val="0"/>
              </a:spcBef>
              <a:buSzTx/>
              <a:buNone/>
              <a:defRPr sz="2400"/>
            </a:lvl4pPr>
            <a:lvl5pPr marL="0" indent="0">
              <a:spcBef>
                <a:spcPts val="0"/>
              </a:spcBef>
              <a:buSz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268200" y="9237167"/>
            <a:ext cx="283769" cy="275134"/>
          </a:xfrm>
          <a:prstGeom prst="rect">
            <a:avLst/>
          </a:prstGeom>
        </p:spPr>
        <p:txBody>
          <a:bodyPr/>
          <a:lstStyle>
            <a:lvl1pPr algn="l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, Bullets &amp; Photo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Line"/>
          <p:cNvSpPr/>
          <p:nvPr/>
        </p:nvSpPr>
        <p:spPr>
          <a:xfrm>
            <a:off x="647700" y="1968500"/>
            <a:ext cx="4876867" cy="127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00" name="©Designing Transformation Productions. All Rights Reserved."/>
          <p:cNvSpPr/>
          <p:nvPr/>
        </p:nvSpPr>
        <p:spPr>
          <a:xfrm>
            <a:off x="856254" y="9232900"/>
            <a:ext cx="479150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4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101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913" y="8951331"/>
            <a:ext cx="939801" cy="876301"/>
          </a:xfrm>
          <a:prstGeom prst="rect">
            <a:avLst/>
          </a:prstGeom>
          <a:ln w="12700">
            <a:miter lim="400000"/>
          </a:ln>
        </p:spPr>
      </p:pic>
      <p:sp>
        <p:nvSpPr>
          <p:cNvPr id="102" name="Image"/>
          <p:cNvSpPr/>
          <p:nvPr>
            <p:ph type="pic" idx="13"/>
          </p:nvPr>
        </p:nvSpPr>
        <p:spPr>
          <a:xfrm>
            <a:off x="5524500" y="-863600"/>
            <a:ext cx="6502400" cy="9842500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103" name="Title Text"/>
          <p:cNvSpPr txBox="1"/>
          <p:nvPr>
            <p:ph type="title"/>
          </p:nvPr>
        </p:nvSpPr>
        <p:spPr>
          <a:xfrm>
            <a:off x="571500" y="330200"/>
            <a:ext cx="5080000" cy="1397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4" name="Body Level One…"/>
          <p:cNvSpPr txBox="1"/>
          <p:nvPr>
            <p:ph type="body" sz="half" idx="1"/>
          </p:nvPr>
        </p:nvSpPr>
        <p:spPr>
          <a:xfrm>
            <a:off x="571500" y="2324100"/>
            <a:ext cx="5080000" cy="65659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5" name="Slide Number"/>
          <p:cNvSpPr txBox="1"/>
          <p:nvPr>
            <p:ph type="sldNum" sz="quarter" idx="2"/>
          </p:nvPr>
        </p:nvSpPr>
        <p:spPr>
          <a:xfrm>
            <a:off x="12029643" y="9300311"/>
            <a:ext cx="269647" cy="25008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7.xml"/><Relationship Id="rId20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0.xml"/><Relationship Id="rId23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2.xml"/><Relationship Id="rId25" Type="http://schemas.openxmlformats.org/officeDocument/2006/relationships/slideLayout" Target="../slideLayouts/slideLayout23.xml"/><Relationship Id="rId26" Type="http://schemas.openxmlformats.org/officeDocument/2006/relationships/slideLayout" Target="../slideLayouts/slideLayout24.xml"/><Relationship Id="rId27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6.xml"/><Relationship Id="rId29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28.xml"/><Relationship Id="rId31" Type="http://schemas.openxmlformats.org/officeDocument/2006/relationships/slideLayout" Target="../slideLayouts/slideLayout29.xml"/><Relationship Id="rId32" Type="http://schemas.openxmlformats.org/officeDocument/2006/relationships/slideLayout" Target="../slideLayouts/slideLayout30.xml"/><Relationship Id="rId33" Type="http://schemas.openxmlformats.org/officeDocument/2006/relationships/slideLayout" Target="../slideLayouts/slideLayout31.xml"/><Relationship Id="rId34" Type="http://schemas.openxmlformats.org/officeDocument/2006/relationships/slideLayout" Target="../slideLayouts/slideLayout32.xml"/><Relationship Id="rId35" Type="http://schemas.openxmlformats.org/officeDocument/2006/relationships/slideLayout" Target="../slideLayouts/slideLayout33.xml"/><Relationship Id="rId36" Type="http://schemas.openxmlformats.org/officeDocument/2006/relationships/slideLayout" Target="../slideLayouts/slideLayout34.xml"/><Relationship Id="rId37" Type="http://schemas.openxmlformats.org/officeDocument/2006/relationships/slideLayout" Target="../slideLayouts/slideLayout35.xml"/><Relationship Id="rId38" Type="http://schemas.openxmlformats.org/officeDocument/2006/relationships/slideLayout" Target="../slideLayouts/slideLayout36.xml"/><Relationship Id="rId39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38.xml"/><Relationship Id="rId41" Type="http://schemas.openxmlformats.org/officeDocument/2006/relationships/slideLayout" Target="../slideLayouts/slideLayout39.xml"/><Relationship Id="rId42" Type="http://schemas.openxmlformats.org/officeDocument/2006/relationships/slideLayout" Target="../slideLayouts/slideLayout40.xml"/><Relationship Id="rId43" Type="http://schemas.openxmlformats.org/officeDocument/2006/relationships/slideLayout" Target="../slideLayouts/slideLayout4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"/>
          <p:cNvSpPr/>
          <p:nvPr/>
        </p:nvSpPr>
        <p:spPr>
          <a:xfrm>
            <a:off x="647700" y="1968500"/>
            <a:ext cx="11709400" cy="127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" name="©Designing Transformation Productions. All Rights Reserved."/>
          <p:cNvSpPr/>
          <p:nvPr/>
        </p:nvSpPr>
        <p:spPr>
          <a:xfrm>
            <a:off x="1052602" y="9296400"/>
            <a:ext cx="3789249" cy="26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b">
            <a:spAutoFit/>
          </a:bodyPr>
          <a:lstStyle>
            <a:lvl1pPr>
              <a:defRPr sz="1100"/>
            </a:lvl1pPr>
          </a:lstStyle>
          <a:p>
            <a:pPr/>
            <a:r>
              <a:t>©Designing Transformation Productions. All Rights Reserved.</a:t>
            </a:r>
          </a:p>
        </p:txBody>
      </p:sp>
      <p:pic>
        <p:nvPicPr>
          <p:cNvPr id="4" name="Bri3850_DT_logo101_V1.png" descr="Bri3850_DT_logo101_V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2900" y="9108718"/>
            <a:ext cx="711201" cy="660401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itle Text"/>
          <p:cNvSpPr txBox="1"/>
          <p:nvPr>
            <p:ph type="title"/>
          </p:nvPr>
        </p:nvSpPr>
        <p:spPr>
          <a:xfrm>
            <a:off x="571500" y="330200"/>
            <a:ext cx="11861800" cy="1397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/>
          <a:lstStyle/>
          <a:p>
            <a:pPr/>
            <a:r>
              <a:t>Title Text</a:t>
            </a:r>
          </a:p>
        </p:txBody>
      </p:sp>
      <p:sp>
        <p:nvSpPr>
          <p:cNvPr id="6" name="Body Level One…"/>
          <p:cNvSpPr txBox="1"/>
          <p:nvPr>
            <p:ph type="body" idx="1"/>
          </p:nvPr>
        </p:nvSpPr>
        <p:spPr>
          <a:xfrm>
            <a:off x="571500" y="2324100"/>
            <a:ext cx="11861800" cy="6565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" name="Slide Number"/>
          <p:cNvSpPr txBox="1"/>
          <p:nvPr>
            <p:ph type="sldNum" sz="quarter" idx="2"/>
          </p:nvPr>
        </p:nvSpPr>
        <p:spPr>
          <a:xfrm>
            <a:off x="12268199" y="9199778"/>
            <a:ext cx="312015" cy="299823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>
              <a:defRPr sz="14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  <p:sldLayoutId id="2147483682" r:id="rId36"/>
    <p:sldLayoutId id="2147483683" r:id="rId37"/>
    <p:sldLayoutId id="2147483684" r:id="rId38"/>
    <p:sldLayoutId id="2147483685" r:id="rId39"/>
    <p:sldLayoutId id="2147483686" r:id="rId40"/>
    <p:sldLayoutId id="2147483687" r:id="rId41"/>
    <p:sldLayoutId id="2147483688" r:id="rId42"/>
    <p:sldLayoutId id="2147483689" r:id="rId43"/>
  </p:sldLayoutIdLst>
  <p:transition xmlns:p14="http://schemas.microsoft.com/office/powerpoint/2010/main" spd="med" advClick="1"/>
  <p:txStyles>
    <p:titleStyle>
      <a:lvl1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Light"/>
        </a:defRPr>
      </a:lvl9pPr>
    </p:titleStyle>
    <p:bodyStyle>
      <a:lvl1pPr marL="266700" marR="0" indent="-2667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600" u="none">
          <a:ln>
            <a:noFill/>
          </a:ln>
          <a:solidFill>
            <a:srgbClr val="747474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711200" marR="0" indent="-2667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600" u="none">
          <a:ln>
            <a:noFill/>
          </a:ln>
          <a:solidFill>
            <a:srgbClr val="747474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155700" marR="0" indent="-2667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600" u="none">
          <a:ln>
            <a:noFill/>
          </a:ln>
          <a:solidFill>
            <a:srgbClr val="747474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600200" marR="0" indent="-2667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600" u="none">
          <a:ln>
            <a:noFill/>
          </a:ln>
          <a:solidFill>
            <a:srgbClr val="747474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044700" marR="0" indent="-2667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600" u="none">
          <a:ln>
            <a:noFill/>
          </a:ln>
          <a:solidFill>
            <a:srgbClr val="747474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489200" marR="0" indent="-2667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600" u="none">
          <a:ln>
            <a:noFill/>
          </a:ln>
          <a:solidFill>
            <a:srgbClr val="747474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2933700" marR="0" indent="-2667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600" u="none">
          <a:ln>
            <a:noFill/>
          </a:ln>
          <a:solidFill>
            <a:srgbClr val="747474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378200" marR="0" indent="-2667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600" u="none">
          <a:ln>
            <a:noFill/>
          </a:ln>
          <a:solidFill>
            <a:srgbClr val="747474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3822700" marR="0" indent="-2667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600" u="none">
          <a:ln>
            <a:noFill/>
          </a:ln>
          <a:solidFill>
            <a:srgbClr val="747474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3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1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image" Target="../media/image1.tif"/><Relationship Id="rId3" Type="http://schemas.openxmlformats.org/officeDocument/2006/relationships/image" Target="../media/image9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image" Target="../media/image1.tif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image" Target="../media/image1.tif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image" Target="../media/image1.tif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2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3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Module: Manifest"/>
          <p:cNvSpPr txBox="1"/>
          <p:nvPr>
            <p:ph type="title"/>
          </p:nvPr>
        </p:nvSpPr>
        <p:spPr>
          <a:xfrm>
            <a:off x="855133" y="-220134"/>
            <a:ext cx="11459171" cy="1889986"/>
          </a:xfrm>
          <a:prstGeom prst="rect">
            <a:avLst/>
          </a:prstGeom>
        </p:spPr>
        <p:txBody>
          <a:bodyPr/>
          <a:lstStyle/>
          <a:p>
            <a:pPr/>
            <a:r>
              <a:t>Module: Manifest</a:t>
            </a:r>
          </a:p>
        </p:txBody>
      </p:sp>
      <p:graphicFrame>
        <p:nvGraphicFramePr>
          <p:cNvPr id="610" name="Table"/>
          <p:cNvGraphicFramePr/>
          <p:nvPr/>
        </p:nvGraphicFramePr>
        <p:xfrm>
          <a:off x="503449" y="1595217"/>
          <a:ext cx="9174332" cy="520395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553139"/>
                <a:gridCol w="3217725"/>
                <a:gridCol w="2985322"/>
                <a:gridCol w="2604190"/>
                <a:gridCol w="2561592"/>
              </a:tblGrid>
              <a:tr h="750146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1">
                        <a:satOff val="-4086"/>
                        <a:lumOff val="1533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1">
                        <a:satOff val="-4086"/>
                        <a:lumOff val="1533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/>
                        <a:t>Career / Profession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1">
                        <a:satOff val="-4086"/>
                        <a:lumOff val="1533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/>
                        <a:t>Business / Not for Profit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1">
                        <a:satOff val="-4086"/>
                        <a:lumOff val="1533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/>
                        <a:t>Retirement / Volunteer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1">
                        <a:satOff val="-4086"/>
                        <a:lumOff val="15331"/>
                      </a:schemeClr>
                    </a:solidFill>
                  </a:tcPr>
                </a:tc>
              </a:tr>
              <a:tr h="750146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3">
                        <a:hueOff val="64570"/>
                        <a:satOff val="16327"/>
                        <a:lumOff val="1668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Determine Your Authentic Brand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3">
                        <a:hueOff val="64570"/>
                        <a:satOff val="16327"/>
                        <a:lumOff val="1668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Personal Brand 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Business Brand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Personal Brand 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738192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3">
                        <a:hueOff val="64570"/>
                        <a:satOff val="16327"/>
                        <a:lumOff val="1668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Identify Your Offering &amp; Pricing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3">
                        <a:hueOff val="64570"/>
                        <a:satOff val="16327"/>
                        <a:lumOff val="1668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Position, skills, salary,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Products/services, bundles and pricing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Time, skills, know-how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738192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3">
                        <a:hueOff val="64570"/>
                        <a:satOff val="16327"/>
                        <a:lumOff val="1668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Developing Your Community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3">
                        <a:hueOff val="64570"/>
                        <a:satOff val="16327"/>
                        <a:lumOff val="1668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Employers, peers, stakeholders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Prospects, clients, collaborators, stakeholders 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Stakeholders, collaborators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738192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3">
                        <a:hueOff val="64570"/>
                        <a:satOff val="16327"/>
                        <a:lumOff val="1668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Training, Systems and Process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3">
                        <a:hueOff val="64570"/>
                        <a:satOff val="16327"/>
                        <a:lumOff val="16686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Personal requirements</a:t>
                      </a:r>
                    </a:p>
                  </a:txBody>
                  <a:tcPr marL="50800" marR="50800" marT="50800" marB="50800" anchor="ctr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Business requirements</a:t>
                      </a:r>
                    </a:p>
                  </a:txBody>
                  <a:tcPr marL="50800" marR="50800" marT="50800" marB="50800" anchor="ctr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Personal requirements</a:t>
                      </a:r>
                    </a:p>
                  </a:txBody>
                  <a:tcPr marL="50800" marR="50800" marT="50800" marB="50800" anchor="ctr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738192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5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3">
                        <a:hueOff val="64570"/>
                        <a:satOff val="16327"/>
                        <a:lumOff val="1668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90 Day Action Plan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3">
                        <a:hueOff val="64570"/>
                        <a:satOff val="16327"/>
                        <a:lumOff val="16686"/>
                      </a:schemeClr>
                    </a:solidFill>
                  </a:tcPr>
                </a:tc>
                <a:tc vMerge="1">
                  <a:tcPr/>
                </a:tc>
                <a:tc vMerge="1">
                  <a:tcPr/>
                </a:tc>
                <a:tc vMerge="1">
                  <a:tcPr/>
                </a:tc>
              </a:tr>
              <a:tr h="750146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6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3">
                        <a:hueOff val="64570"/>
                        <a:satOff val="16327"/>
                        <a:lumOff val="1668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Measurement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3">
                        <a:hueOff val="64570"/>
                        <a:satOff val="16327"/>
                        <a:lumOff val="16686"/>
                      </a:schemeClr>
                    </a:solidFill>
                  </a:tcPr>
                </a:tc>
                <a:tc vMerge="1">
                  <a:tcPr/>
                </a:tc>
                <a:tc vMerge="1">
                  <a:tcPr/>
                </a:tc>
                <a:tc vMerge="1">
                  <a:tcPr/>
                </a:tc>
              </a:tr>
              <a:tr h="750146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7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3">
                        <a:hueOff val="64570"/>
                        <a:satOff val="16327"/>
                        <a:lumOff val="1668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t>Review Module</a:t>
                      </a: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chemeClr val="accent3">
                        <a:hueOff val="64570"/>
                        <a:satOff val="16327"/>
                        <a:lumOff val="1668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611" name="Slide Number"/>
          <p:cNvSpPr txBox="1"/>
          <p:nvPr>
            <p:ph type="sldNum" sz="quarter" idx="2"/>
          </p:nvPr>
        </p:nvSpPr>
        <p:spPr>
          <a:xfrm>
            <a:off x="6292983" y="9131834"/>
            <a:ext cx="342901" cy="3683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Exercise 7.0. Sustaining Success"/>
          <p:cNvSpPr txBox="1"/>
          <p:nvPr>
            <p:ph type="title"/>
          </p:nvPr>
        </p:nvSpPr>
        <p:spPr>
          <a:xfrm>
            <a:off x="698500" y="-355600"/>
            <a:ext cx="11912600" cy="2108200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/>
            <a:r>
              <a:t>Exercise 7.0. Sustaining Success</a:t>
            </a:r>
          </a:p>
        </p:txBody>
      </p:sp>
      <p:graphicFrame>
        <p:nvGraphicFramePr>
          <p:cNvPr id="655" name="Table"/>
          <p:cNvGraphicFramePr/>
          <p:nvPr/>
        </p:nvGraphicFramePr>
        <p:xfrm>
          <a:off x="368300" y="2184400"/>
          <a:ext cx="12230100" cy="6845299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30099"/>
              </a:tblGrid>
              <a:tr h="1369059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700"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What does success look like to you? How will you quantify it?</a:t>
                      </a: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369059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700"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How will you measure and track results?</a:t>
                      </a: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369059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700"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How often will you measure and analyze results?</a:t>
                      </a: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369059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700"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Do you have a contingency plan? Other ideas to test?</a:t>
                      </a: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369059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700"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What do you believe will be your key success factors (KSF’s)?</a:t>
                      </a: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656" name="Slide Number"/>
          <p:cNvSpPr txBox="1"/>
          <p:nvPr>
            <p:ph type="sldNum" sz="quarter" idx="4294967295"/>
          </p:nvPr>
        </p:nvSpPr>
        <p:spPr>
          <a:xfrm>
            <a:off x="6297079" y="9270339"/>
            <a:ext cx="314859" cy="29911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/>
          <a:lstStyle>
            <a:lvl1pPr>
              <a:defRPr sz="16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Exercise 7.0. Sustaining Success - Example"/>
          <p:cNvSpPr txBox="1"/>
          <p:nvPr>
            <p:ph type="title"/>
          </p:nvPr>
        </p:nvSpPr>
        <p:spPr>
          <a:xfrm>
            <a:off x="698500" y="-355600"/>
            <a:ext cx="11912600" cy="2108200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/>
            <a:r>
              <a:t>Exercise 7.0. Sustaining Success - Example</a:t>
            </a:r>
          </a:p>
        </p:txBody>
      </p:sp>
      <p:graphicFrame>
        <p:nvGraphicFramePr>
          <p:cNvPr id="659" name="Table"/>
          <p:cNvGraphicFramePr/>
          <p:nvPr/>
        </p:nvGraphicFramePr>
        <p:xfrm>
          <a:off x="368300" y="2184400"/>
          <a:ext cx="12230100" cy="6845299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2230099"/>
              </a:tblGrid>
              <a:tr h="1369059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700"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What does success look like to you? How will you quantify it?</a:t>
                      </a: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369059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700"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How will you measure and track results?</a:t>
                      </a: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369059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700"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How often will you measure and analyze results?</a:t>
                      </a: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369059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700"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Do you have a contingency plan? Other ideas to test?</a:t>
                      </a: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369059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1700"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What do you believe will be your key success factors (KSF’s)?</a:t>
                      </a:r>
                    </a:p>
                  </a:txBody>
                  <a:tcPr marL="50800" marR="50800" marT="50800" marB="50800" anchor="t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660" name="Slide Number"/>
          <p:cNvSpPr txBox="1"/>
          <p:nvPr>
            <p:ph type="sldNum" sz="quarter" idx="4294967295"/>
          </p:nvPr>
        </p:nvSpPr>
        <p:spPr>
          <a:xfrm>
            <a:off x="6297079" y="9270339"/>
            <a:ext cx="314859" cy="29911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/>
          <a:lstStyle>
            <a:lvl1pPr>
              <a:defRPr sz="1600"/>
            </a:lvl1pPr>
          </a:lstStyle>
          <a:p>
            <a:pPr/>
            <a:fld id="{86CB4B4D-7CA3-9044-876B-883B54F8677D}" type="slidenum"/>
          </a:p>
        </p:txBody>
      </p:sp>
      <p:sp>
        <p:nvSpPr>
          <p:cNvPr id="661" name="20 good prospects and 5 new clients (4 group, 1 private) per month…"/>
          <p:cNvSpPr/>
          <p:nvPr/>
        </p:nvSpPr>
        <p:spPr>
          <a:xfrm>
            <a:off x="533374" y="2566337"/>
            <a:ext cx="9848983" cy="861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marL="495300" indent="-228600" algn="l">
              <a:lnSpc>
                <a:spcPct val="120000"/>
              </a:lnSpc>
              <a:buSzPct val="100000"/>
              <a:buChar char="•"/>
              <a:defRPr sz="1500">
                <a:solidFill>
                  <a:srgbClr val="0076B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20 good prospects and 5 new clients (4 group, 1 private) per month</a:t>
            </a:r>
          </a:p>
          <a:p>
            <a:pPr marL="469900" indent="-203200" algn="l">
              <a:lnSpc>
                <a:spcPct val="120000"/>
              </a:lnSpc>
              <a:buSzPct val="100000"/>
              <a:buChar char="•"/>
              <a:defRPr sz="1500">
                <a:solidFill>
                  <a:srgbClr val="0076B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Steady revenue flow of $x per month</a:t>
            </a:r>
          </a:p>
          <a:p>
            <a:pPr marL="469900" indent="-203200" algn="l">
              <a:lnSpc>
                <a:spcPct val="120000"/>
              </a:lnSpc>
              <a:buSzPct val="100000"/>
              <a:buChar char="•"/>
              <a:defRPr sz="1500">
                <a:solidFill>
                  <a:srgbClr val="0076B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Addition day per week to focus on growing business</a:t>
            </a:r>
          </a:p>
        </p:txBody>
      </p:sp>
      <p:sp>
        <p:nvSpPr>
          <p:cNvPr id="662" name="Email list and social media follower growth…"/>
          <p:cNvSpPr/>
          <p:nvPr/>
        </p:nvSpPr>
        <p:spPr>
          <a:xfrm>
            <a:off x="533374" y="3887137"/>
            <a:ext cx="9848983" cy="861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marL="495300" indent="-228600" algn="l">
              <a:lnSpc>
                <a:spcPct val="120000"/>
              </a:lnSpc>
              <a:buSzPct val="100000"/>
              <a:buChar char="•"/>
              <a:defRPr sz="1500">
                <a:solidFill>
                  <a:srgbClr val="0076B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Email list and social media follower growth</a:t>
            </a:r>
          </a:p>
          <a:p>
            <a:pPr marL="469900" indent="-203200" algn="l">
              <a:lnSpc>
                <a:spcPct val="120000"/>
              </a:lnSpc>
              <a:buSzPct val="100000"/>
              <a:buChar char="•"/>
              <a:defRPr sz="1500">
                <a:solidFill>
                  <a:srgbClr val="0076B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Number of new inquiries</a:t>
            </a:r>
          </a:p>
          <a:p>
            <a:pPr marL="469900" indent="-203200" algn="l">
              <a:lnSpc>
                <a:spcPct val="120000"/>
              </a:lnSpc>
              <a:buSzPct val="100000"/>
              <a:buChar char="•"/>
              <a:defRPr sz="1500">
                <a:solidFill>
                  <a:srgbClr val="0076B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# of speaking, networking and media interviews</a:t>
            </a:r>
          </a:p>
        </p:txBody>
      </p:sp>
      <p:sp>
        <p:nvSpPr>
          <p:cNvPr id="663" name="Monthly"/>
          <p:cNvSpPr/>
          <p:nvPr/>
        </p:nvSpPr>
        <p:spPr>
          <a:xfrm>
            <a:off x="533374" y="5334937"/>
            <a:ext cx="9848983" cy="861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marL="495300" indent="-228600" algn="l">
              <a:lnSpc>
                <a:spcPct val="120000"/>
              </a:lnSpc>
              <a:buSzPct val="100000"/>
              <a:buChar char="•"/>
              <a:defRPr sz="1500">
                <a:solidFill>
                  <a:srgbClr val="0076B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Monthly</a:t>
            </a:r>
          </a:p>
        </p:txBody>
      </p:sp>
      <p:sp>
        <p:nvSpPr>
          <p:cNvPr id="664" name="Develop plan to target corporate market"/>
          <p:cNvSpPr/>
          <p:nvPr/>
        </p:nvSpPr>
        <p:spPr>
          <a:xfrm>
            <a:off x="533374" y="6782737"/>
            <a:ext cx="9848983" cy="861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marL="495300" indent="-228600" algn="l">
              <a:lnSpc>
                <a:spcPct val="120000"/>
              </a:lnSpc>
              <a:buSzPct val="100000"/>
              <a:buChar char="•"/>
              <a:defRPr sz="1500">
                <a:solidFill>
                  <a:srgbClr val="0076B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Develop plan to target corporate market</a:t>
            </a:r>
          </a:p>
        </p:txBody>
      </p:sp>
      <p:sp>
        <p:nvSpPr>
          <p:cNvPr id="665" name="Staying focused and on track…"/>
          <p:cNvSpPr/>
          <p:nvPr/>
        </p:nvSpPr>
        <p:spPr>
          <a:xfrm>
            <a:off x="533374" y="8103537"/>
            <a:ext cx="9848983" cy="861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marL="495300" indent="-228600" algn="l">
              <a:lnSpc>
                <a:spcPct val="120000"/>
              </a:lnSpc>
              <a:buSzPct val="100000"/>
              <a:buChar char="•"/>
              <a:defRPr sz="1500">
                <a:solidFill>
                  <a:srgbClr val="0076B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Staying focused and on track</a:t>
            </a:r>
          </a:p>
          <a:p>
            <a:pPr marL="495300" indent="-228600" algn="l">
              <a:lnSpc>
                <a:spcPct val="120000"/>
              </a:lnSpc>
              <a:buSzPct val="100000"/>
              <a:buChar char="•"/>
              <a:defRPr sz="1500">
                <a:solidFill>
                  <a:srgbClr val="0076B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Gaining speaking, networking, media interviews to expand network’</a:t>
            </a:r>
          </a:p>
          <a:p>
            <a:pPr marL="495300" indent="-228600" algn="l">
              <a:lnSpc>
                <a:spcPct val="120000"/>
              </a:lnSpc>
              <a:buSzPct val="100000"/>
              <a:buChar char="•"/>
              <a:defRPr sz="1500">
                <a:solidFill>
                  <a:srgbClr val="0076B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Completing and testing new Sales funnel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Review Module"/>
          <p:cNvSpPr txBox="1"/>
          <p:nvPr>
            <p:ph type="title"/>
          </p:nvPr>
        </p:nvSpPr>
        <p:spPr>
          <a:xfrm>
            <a:off x="-105306" y="348848"/>
            <a:ext cx="10464801" cy="2438401"/>
          </a:xfrm>
          <a:prstGeom prst="rect">
            <a:avLst/>
          </a:prstGeom>
        </p:spPr>
        <p:txBody>
          <a:bodyPr/>
          <a:lstStyle>
            <a:lvl1pPr>
              <a:defRPr sz="47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Review Module</a:t>
            </a:r>
          </a:p>
        </p:txBody>
      </p:sp>
      <p:sp>
        <p:nvSpPr>
          <p:cNvPr id="668" name="Write down any observations, insights ah ha’s that you may have experienced during this module.…"/>
          <p:cNvSpPr/>
          <p:nvPr/>
        </p:nvSpPr>
        <p:spPr>
          <a:xfrm>
            <a:off x="476250" y="2601137"/>
            <a:ext cx="12052300" cy="30725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spcBef>
                <a:spcPts val="2800"/>
              </a:spcBef>
              <a:defRPr sz="24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Write down any observations, insights ah ha’s that you may have experienced during this module.</a:t>
            </a:r>
          </a:p>
          <a:p>
            <a:pPr algn="l">
              <a:spcBef>
                <a:spcPts val="2800"/>
              </a:spcBef>
              <a:defRPr sz="24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________________________________________________________________________</a:t>
            </a:r>
          </a:p>
          <a:p>
            <a:pPr algn="l">
              <a:spcBef>
                <a:spcPts val="2800"/>
              </a:spcBef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___________________________________________________________________</a:t>
            </a:r>
          </a:p>
          <a:p>
            <a:pPr algn="l">
              <a:spcBef>
                <a:spcPts val="2800"/>
              </a:spcBef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___________________________________________________________________</a:t>
            </a:r>
          </a:p>
        </p:txBody>
      </p:sp>
      <p:sp>
        <p:nvSpPr>
          <p:cNvPr id="669" name="________________________________________________________________________…"/>
          <p:cNvSpPr/>
          <p:nvPr/>
        </p:nvSpPr>
        <p:spPr>
          <a:xfrm>
            <a:off x="476250" y="6073848"/>
            <a:ext cx="12052300" cy="2832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algn="l">
              <a:spcBef>
                <a:spcPts val="2800"/>
              </a:spcBef>
              <a:defRPr sz="24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________________________________________________________________________</a:t>
            </a:r>
          </a:p>
          <a:p>
            <a:pPr algn="l">
              <a:spcBef>
                <a:spcPts val="2800"/>
              </a:spcBef>
              <a:defRPr sz="24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________________________________________________________________________</a:t>
            </a:r>
          </a:p>
          <a:p>
            <a:pPr algn="l">
              <a:spcBef>
                <a:spcPts val="2800"/>
              </a:spcBef>
              <a:defRPr sz="26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___________________________________________________________________</a:t>
            </a:r>
          </a:p>
        </p:txBody>
      </p:sp>
      <p:sp>
        <p:nvSpPr>
          <p:cNvPr id="670" name="Slide Number"/>
          <p:cNvSpPr txBox="1"/>
          <p:nvPr>
            <p:ph type="sldNum" sz="quarter" idx="2"/>
          </p:nvPr>
        </p:nvSpPr>
        <p:spPr>
          <a:xfrm>
            <a:off x="6324600" y="9258300"/>
            <a:ext cx="342900" cy="3683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1. Unique Selling Proposition…"/>
          <p:cNvSpPr/>
          <p:nvPr/>
        </p:nvSpPr>
        <p:spPr>
          <a:xfrm>
            <a:off x="705623" y="2605590"/>
            <a:ext cx="6129290" cy="581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  <a:p>
            <a:pPr algn="l"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1. Unique Selling Proposition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Have you researched the market?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Do you know your competitive advantage?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Have you defined your USP? </a:t>
            </a:r>
          </a:p>
          <a:p>
            <a:pPr algn="l"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  <a:p>
            <a:pPr algn="l"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2. Brand Messaging</a:t>
            </a:r>
            <a:r>
              <a:rPr sz="1800"/>
              <a:t>:</a:t>
            </a:r>
            <a:endParaRPr sz="1800"/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Can you articulate the problem you solve?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Can you list the features of working with you?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Can you list the benefits of working with you?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Do you have a 30 sec pitch?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Do you need a revised CV/Bio?</a:t>
            </a:r>
          </a:p>
          <a:p>
            <a:pPr algn="l"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3. Brand Image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Have you selected your preferred font? 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Have you selected your colour palette? 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Have you selected images that represent your brand? </a:t>
            </a:r>
          </a:p>
        </p:txBody>
      </p:sp>
      <p:sp>
        <p:nvSpPr>
          <p:cNvPr id="614" name="Text"/>
          <p:cNvSpPr/>
          <p:nvPr/>
        </p:nvSpPr>
        <p:spPr>
          <a:xfrm>
            <a:off x="6718300" y="2019807"/>
            <a:ext cx="5435600" cy="6134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  <a:p>
            <a:pPr algn="l"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  <a:p>
            <a:pPr algn="l"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  <a:p>
            <a:pPr algn="l">
              <a:buSzPct val="125000"/>
              <a:buChar char="•"/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  <a:p>
            <a:pPr lvl="1" marL="342900" indent="0" algn="l">
              <a:buSzPct val="72000"/>
              <a:buBlip>
                <a:blip r:embed="rId3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615" name="Exercise 1.0 - Branding Checklis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Exercise 1.0 - Branding Checklist</a:t>
            </a:r>
          </a:p>
        </p:txBody>
      </p:sp>
      <p:graphicFrame>
        <p:nvGraphicFramePr>
          <p:cNvPr id="616" name="Table"/>
          <p:cNvGraphicFramePr/>
          <p:nvPr/>
        </p:nvGraphicFramePr>
        <p:xfrm>
          <a:off x="7254441" y="2209800"/>
          <a:ext cx="5016613" cy="61595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4991212"/>
              </a:tblGrid>
              <a:tr h="100511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Next Steps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74A7FE"/>
                    </a:solidFill>
                  </a:tcPr>
                </a:tc>
              </a:tr>
              <a:tr h="2028188"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736224"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936076"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1. Career / Profession…"/>
          <p:cNvSpPr/>
          <p:nvPr/>
        </p:nvSpPr>
        <p:spPr>
          <a:xfrm>
            <a:off x="411738" y="2018215"/>
            <a:ext cx="7016503" cy="7404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1. Career / Profession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Have you identified the types of positions you would like to hold?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What are the regular titles that are used for these positions?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Can you identify the skills you will need (that you have and/or will need to develop? 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 Do you know what you can expect as a reasonable salary, benefits?</a:t>
            </a:r>
          </a:p>
          <a:p>
            <a:pPr algn="l"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  <a:p>
            <a:pPr algn="l"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2. Business / Not for Profit</a:t>
            </a:r>
            <a:r>
              <a:rPr sz="1800"/>
              <a:t>:</a:t>
            </a:r>
            <a:endParaRPr sz="1800"/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Do you have a product or service, signature program?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Does it fit an unmet need in the market?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Do you have a pricing strategy?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Have you chosen Sales channels, or will you be selling directly?</a:t>
            </a:r>
          </a:p>
          <a:p>
            <a:pPr algn="l"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  <a:p>
            <a:pPr algn="l"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3. Retirement / Volunteer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How much time would you like to dedicate, when? 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What kind of skills or know-how would you like to share? </a:t>
            </a:r>
          </a:p>
          <a:p>
            <a:pPr lvl="1" marL="342900" indent="0" algn="l"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What kind of causes match your vision? </a:t>
            </a:r>
          </a:p>
        </p:txBody>
      </p:sp>
      <p:sp>
        <p:nvSpPr>
          <p:cNvPr id="619" name="Exercise 2.0 - Offering Checklis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Exercise 2.0 - Offering Checklist</a:t>
            </a:r>
          </a:p>
        </p:txBody>
      </p:sp>
      <p:graphicFrame>
        <p:nvGraphicFramePr>
          <p:cNvPr id="620" name="Table"/>
          <p:cNvGraphicFramePr/>
          <p:nvPr/>
        </p:nvGraphicFramePr>
        <p:xfrm>
          <a:off x="7626974" y="2209800"/>
          <a:ext cx="5016613" cy="61595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4991212"/>
              </a:tblGrid>
              <a:tr h="100511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Next Steps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74A7FE"/>
                    </a:solidFill>
                  </a:tcPr>
                </a:tc>
              </a:tr>
              <a:tr h="2028188"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736224"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936076"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1. Career / Profession /Retirement / Volunteer…"/>
          <p:cNvSpPr/>
          <p:nvPr/>
        </p:nvSpPr>
        <p:spPr>
          <a:xfrm>
            <a:off x="445604" y="2762250"/>
            <a:ext cx="7016504" cy="668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spcBef>
                <a:spcPts val="1100"/>
              </a:spcBef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1. Career / Profession /Retirement / Volunteer</a:t>
            </a:r>
          </a:p>
          <a:p>
            <a:pPr lvl="1" marL="342900" indent="0" algn="l">
              <a:spcBef>
                <a:spcPts val="1100"/>
              </a:spcBef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Do you have an online presence that matches your desired career vision?</a:t>
            </a:r>
          </a:p>
          <a:p>
            <a:pPr lvl="1" marL="342900" indent="0" algn="l">
              <a:spcBef>
                <a:spcPts val="1100"/>
              </a:spcBef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Do you need a website?</a:t>
            </a:r>
          </a:p>
          <a:p>
            <a:pPr lvl="1" marL="342900" indent="0" algn="l">
              <a:spcBef>
                <a:spcPts val="1100"/>
              </a:spcBef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What social media platform (s) do you need?</a:t>
            </a:r>
          </a:p>
          <a:p>
            <a:pPr lvl="1" marL="342900" indent="0" algn="l">
              <a:spcBef>
                <a:spcPts val="1100"/>
              </a:spcBef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Do you have a networking strategy? </a:t>
            </a:r>
          </a:p>
          <a:p>
            <a:pPr algn="l">
              <a:spcBef>
                <a:spcPts val="1100"/>
              </a:spcBef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  <a:p>
            <a:pPr algn="l">
              <a:spcBef>
                <a:spcPts val="1100"/>
              </a:spcBef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2. Business / Not for Profit</a:t>
            </a:r>
            <a:r>
              <a:rPr sz="1800"/>
              <a:t>:</a:t>
            </a:r>
            <a:endParaRPr sz="1800"/>
          </a:p>
          <a:p>
            <a:pPr lvl="1" marL="342900" indent="0" algn="l">
              <a:spcBef>
                <a:spcPts val="1100"/>
              </a:spcBef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Do you have an online presence, a website?</a:t>
            </a:r>
          </a:p>
          <a:p>
            <a:pPr lvl="1" marL="342900" indent="0" algn="l">
              <a:spcBef>
                <a:spcPts val="1100"/>
              </a:spcBef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What social media platform (s) do you need?</a:t>
            </a:r>
          </a:p>
          <a:p>
            <a:pPr lvl="1" marL="342900" indent="0" algn="l">
              <a:spcBef>
                <a:spcPts val="1100"/>
              </a:spcBef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Do you have a client database?</a:t>
            </a:r>
          </a:p>
          <a:p>
            <a:pPr lvl="1" marL="342900" indent="0" algn="l">
              <a:spcBef>
                <a:spcPts val="1100"/>
              </a:spcBef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Do you have an email service set up?</a:t>
            </a:r>
          </a:p>
          <a:p>
            <a:pPr lvl="1" marL="342900" indent="0" algn="l">
              <a:spcBef>
                <a:spcPts val="1100"/>
              </a:spcBef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Do you have a marketing and sales strategy?</a:t>
            </a:r>
          </a:p>
          <a:p>
            <a:pPr algn="l">
              <a:spcBef>
                <a:spcPts val="1100"/>
              </a:spcBef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623" name="Exercise 3.0 - Community Checklis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Exercise 3.0 - Community Checklist</a:t>
            </a:r>
          </a:p>
        </p:txBody>
      </p:sp>
      <p:graphicFrame>
        <p:nvGraphicFramePr>
          <p:cNvPr id="624" name="Table"/>
          <p:cNvGraphicFramePr/>
          <p:nvPr/>
        </p:nvGraphicFramePr>
        <p:xfrm>
          <a:off x="7626974" y="2209800"/>
          <a:ext cx="5016613" cy="61595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4991212"/>
              </a:tblGrid>
              <a:tr h="1005110"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Next Steps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74A7FE"/>
                    </a:solidFill>
                  </a:tcPr>
                </a:tc>
              </a:tr>
              <a:tr h="2028188"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736224"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936076"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1. Training and Development…"/>
          <p:cNvSpPr/>
          <p:nvPr/>
        </p:nvSpPr>
        <p:spPr>
          <a:xfrm>
            <a:off x="411738" y="2018215"/>
            <a:ext cx="5274075" cy="6413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1. Training and Development</a:t>
            </a:r>
          </a:p>
          <a:p>
            <a:pPr lvl="1" marL="342900" indent="0" algn="l">
              <a:spcBef>
                <a:spcPts val="200"/>
              </a:spcBef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What steps do you need to take to start the development process rolling?</a:t>
            </a:r>
          </a:p>
          <a:p>
            <a:pPr lvl="1" marL="342900" indent="0" algn="l">
              <a:spcBef>
                <a:spcPts val="200"/>
              </a:spcBef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How will you stay committed?</a:t>
            </a:r>
          </a:p>
          <a:p>
            <a:pPr algn="l">
              <a:spcBef>
                <a:spcPts val="200"/>
              </a:spcBef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  <a:p>
            <a:pPr algn="l">
              <a:spcBef>
                <a:spcPts val="200"/>
              </a:spcBef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2. Process</a:t>
            </a:r>
            <a:r>
              <a:rPr sz="1800"/>
              <a:t>:</a:t>
            </a:r>
          </a:p>
          <a:p>
            <a:pPr lvl="1" marL="342900" indent="0" algn="l">
              <a:spcBef>
                <a:spcPts val="200"/>
              </a:spcBef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What steps do you need to take to start making changes or adding new process to your work?</a:t>
            </a:r>
          </a:p>
          <a:p>
            <a:pPr lvl="1" marL="342900" indent="0" algn="l">
              <a:spcBef>
                <a:spcPts val="200"/>
              </a:spcBef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How will you stay committed to the new process (es)?</a:t>
            </a:r>
          </a:p>
          <a:p>
            <a:pPr algn="l">
              <a:spcBef>
                <a:spcPts val="200"/>
              </a:spcBef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</a:p>
          <a:p>
            <a:pPr algn="l">
              <a:spcBef>
                <a:spcPts val="200"/>
              </a:spcBef>
              <a:defRPr b="1"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3. Systems</a:t>
            </a:r>
          </a:p>
          <a:p>
            <a:pPr lvl="1" marL="342900" indent="0" algn="l">
              <a:spcBef>
                <a:spcPts val="200"/>
              </a:spcBef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What steps do you need to take to start making changes or adding new systems to your work?</a:t>
            </a:r>
          </a:p>
          <a:p>
            <a:pPr lvl="1" marL="342900" indent="0" algn="l">
              <a:spcBef>
                <a:spcPts val="200"/>
              </a:spcBef>
              <a:buSzPct val="72000"/>
              <a:buBlip>
                <a:blip r:embed="rId2"/>
              </a:buBlip>
              <a:defRPr sz="2200">
                <a:solidFill>
                  <a:srgbClr val="929292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r>
              <a:t>How will you stay committed to the new system (es)?</a:t>
            </a:r>
          </a:p>
        </p:txBody>
      </p:sp>
      <p:sp>
        <p:nvSpPr>
          <p:cNvPr id="627" name="Exercise 4.0 - Training, Systems &amp; Process Checklis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Exercise 4.0 - Training, Systems &amp; Process Checklist</a:t>
            </a:r>
          </a:p>
        </p:txBody>
      </p:sp>
      <p:graphicFrame>
        <p:nvGraphicFramePr>
          <p:cNvPr id="628" name="Table"/>
          <p:cNvGraphicFramePr/>
          <p:nvPr/>
        </p:nvGraphicFramePr>
        <p:xfrm>
          <a:off x="6018308" y="2260600"/>
          <a:ext cx="6072622" cy="67310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604980"/>
                <a:gridCol w="4442240"/>
              </a:tblGrid>
              <a:tr h="1005110">
                <a:tc>
                  <a:txBody>
                    <a:bodyPr/>
                    <a:lstStyle/>
                    <a:p>
                      <a:pPr algn="ctr" defTabSz="457200">
                        <a:defRPr sz="200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74A7FE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Next Steps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74A7FE"/>
                    </a:solidFill>
                  </a:tcPr>
                </a:tc>
              </a:tr>
              <a:tr h="2028188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Training and Development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736224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New Processes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936076">
                <a:tc>
                  <a:txBody>
                    <a:bodyPr/>
                    <a:lstStyle/>
                    <a:p>
                      <a:pPr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New Systems</a:t>
                      </a: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24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  <a:sym typeface="Helvetica Neue Light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90 Day Rolling Plan"/>
          <p:cNvSpPr txBox="1"/>
          <p:nvPr>
            <p:ph type="title"/>
          </p:nvPr>
        </p:nvSpPr>
        <p:spPr>
          <a:xfrm>
            <a:off x="546100" y="330200"/>
            <a:ext cx="9499600" cy="1397000"/>
          </a:xfrm>
          <a:prstGeom prst="rect">
            <a:avLst/>
          </a:prstGeom>
        </p:spPr>
        <p:txBody>
          <a:bodyPr/>
          <a:lstStyle/>
          <a:p>
            <a:pPr/>
            <a:r>
              <a:t>90 Day Rolling Plan</a:t>
            </a:r>
          </a:p>
        </p:txBody>
      </p:sp>
      <p:sp>
        <p:nvSpPr>
          <p:cNvPr id="631" name="Slide Number"/>
          <p:cNvSpPr txBox="1"/>
          <p:nvPr>
            <p:ph type="sldNum" sz="quarter" idx="4294967295"/>
          </p:nvPr>
        </p:nvSpPr>
        <p:spPr>
          <a:xfrm>
            <a:off x="12446000" y="9232900"/>
            <a:ext cx="269647" cy="254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algn="l">
              <a:defRPr sz="1100"/>
            </a:lvl1pPr>
          </a:lstStyle>
          <a:p>
            <a:pPr/>
            <a:fld id="{86CB4B4D-7CA3-9044-876B-883B54F8677D}" type="slidenum"/>
          </a:p>
        </p:txBody>
      </p:sp>
      <p:sp>
        <p:nvSpPr>
          <p:cNvPr id="632" name="Break down your larger plan into a smaller schedule…"/>
          <p:cNvSpPr/>
          <p:nvPr/>
        </p:nvSpPr>
        <p:spPr>
          <a:xfrm>
            <a:off x="536178" y="2209800"/>
            <a:ext cx="5099844" cy="75898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marL="266700" indent="-266700" algn="l" defTabSz="914400">
              <a:spcBef>
                <a:spcPts val="2000"/>
              </a:spcBef>
              <a:buSzPct val="125000"/>
              <a:buChar char="•"/>
              <a:defRPr sz="2600">
                <a:solidFill>
                  <a:srgbClr val="878787"/>
                </a:solidFill>
                <a:uFill>
                  <a:solidFill>
                    <a:srgbClr val="878787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Break down your larger plan into a smaller schedule</a:t>
            </a:r>
          </a:p>
          <a:p>
            <a:pPr marL="266700" indent="-266700" algn="l" defTabSz="914400">
              <a:spcBef>
                <a:spcPts val="2000"/>
              </a:spcBef>
              <a:buSzPct val="125000"/>
              <a:buChar char="•"/>
              <a:defRPr sz="2600">
                <a:solidFill>
                  <a:srgbClr val="878787"/>
                </a:solidFill>
                <a:uFill>
                  <a:solidFill>
                    <a:srgbClr val="878787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Rolling means that you add a month when one finishes so you are always looking at the next 3 months</a:t>
            </a:r>
          </a:p>
          <a:p>
            <a:pPr marL="266700" indent="-266700" algn="l" defTabSz="914400">
              <a:spcBef>
                <a:spcPts val="2000"/>
              </a:spcBef>
              <a:buSzPct val="125000"/>
              <a:buChar char="•"/>
              <a:defRPr sz="2600">
                <a:solidFill>
                  <a:srgbClr val="878787"/>
                </a:solidFill>
                <a:uFill>
                  <a:solidFill>
                    <a:srgbClr val="878787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This is an actionable schedule</a:t>
            </a:r>
          </a:p>
          <a:p>
            <a:pPr marL="266700" indent="-266700" algn="l" defTabSz="914400">
              <a:spcBef>
                <a:spcPts val="2000"/>
              </a:spcBef>
              <a:buClr>
                <a:srgbClr val="878787"/>
              </a:buClr>
              <a:buSzPct val="125000"/>
              <a:buFont typeface="Helvetica Neue"/>
              <a:buChar char="•"/>
              <a:defRPr sz="2600">
                <a:solidFill>
                  <a:srgbClr val="878787"/>
                </a:solidFill>
                <a:uFill>
                  <a:solidFill>
                    <a:srgbClr val="878787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It has clear deliverables</a:t>
            </a:r>
          </a:p>
          <a:p>
            <a:pPr marL="266700" indent="-266700" algn="l" defTabSz="914400">
              <a:spcBef>
                <a:spcPts val="2000"/>
              </a:spcBef>
              <a:buClr>
                <a:srgbClr val="878787"/>
              </a:buClr>
              <a:buSzPct val="125000"/>
              <a:buFont typeface="Helvetica Neue"/>
              <a:buChar char="•"/>
              <a:defRPr sz="2600">
                <a:solidFill>
                  <a:srgbClr val="878787"/>
                </a:solidFill>
                <a:uFill>
                  <a:solidFill>
                    <a:srgbClr val="878787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Realistic timelines</a:t>
            </a:r>
          </a:p>
          <a:p>
            <a:pPr marL="266700" indent="-266700" algn="l" defTabSz="914400">
              <a:spcBef>
                <a:spcPts val="2000"/>
              </a:spcBef>
              <a:buClr>
                <a:srgbClr val="878787"/>
              </a:buClr>
              <a:buSzPct val="125000"/>
              <a:buFont typeface="Helvetica Neue"/>
              <a:buChar char="•"/>
              <a:defRPr sz="2600">
                <a:solidFill>
                  <a:srgbClr val="878787"/>
                </a:solidFill>
                <a:uFill>
                  <a:solidFill>
                    <a:srgbClr val="878787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You can then break the 90 Day plan into weekly plans</a:t>
            </a:r>
          </a:p>
        </p:txBody>
      </p:sp>
      <p:grpSp>
        <p:nvGrpSpPr>
          <p:cNvPr id="635" name="Group"/>
          <p:cNvGrpSpPr/>
          <p:nvPr/>
        </p:nvGrpSpPr>
        <p:grpSpPr>
          <a:xfrm>
            <a:off x="6673946" y="698044"/>
            <a:ext cx="6159308" cy="4110494"/>
            <a:chOff x="0" y="0"/>
            <a:chExt cx="6159306" cy="4110493"/>
          </a:xfrm>
        </p:grpSpPr>
        <p:pic>
          <p:nvPicPr>
            <p:cNvPr id="633" name="Screen Shot 2019-12-19 at 4.05.57 PM.png" descr="Screen Shot 2019-12-19 at 4.05.57 PM.pn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0" t="30606" r="0" b="0"/>
            <a:stretch>
              <a:fillRect/>
            </a:stretch>
          </p:blipFill>
          <p:spPr>
            <a:xfrm>
              <a:off x="0" y="666051"/>
              <a:ext cx="6159307" cy="344444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634" name="12 - 18 month high level plan"/>
            <p:cNvSpPr txBox="1"/>
            <p:nvPr/>
          </p:nvSpPr>
          <p:spPr>
            <a:xfrm>
              <a:off x="643229" y="0"/>
              <a:ext cx="5203242" cy="58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/>
              </a:lvl1pPr>
            </a:lstStyle>
            <a:p>
              <a:pPr/>
              <a:r>
                <a:t>12 - 18 month high level plan</a:t>
              </a:r>
            </a:p>
          </p:txBody>
        </p:sp>
      </p:grpSp>
      <p:grpSp>
        <p:nvGrpSpPr>
          <p:cNvPr id="638" name="Group"/>
          <p:cNvGrpSpPr/>
          <p:nvPr/>
        </p:nvGrpSpPr>
        <p:grpSpPr>
          <a:xfrm>
            <a:off x="6381139" y="6170189"/>
            <a:ext cx="6480502" cy="3230803"/>
            <a:chOff x="-119143" y="64306"/>
            <a:chExt cx="6480500" cy="3230802"/>
          </a:xfrm>
        </p:grpSpPr>
        <p:sp>
          <p:nvSpPr>
            <p:cNvPr id="636" name="90 Day Rolling detailed plan"/>
            <p:cNvSpPr txBox="1"/>
            <p:nvPr/>
          </p:nvSpPr>
          <p:spPr>
            <a:xfrm>
              <a:off x="636123" y="64306"/>
              <a:ext cx="4969968" cy="5851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200"/>
              </a:lvl1pPr>
            </a:lstStyle>
            <a:p>
              <a:pPr/>
              <a:r>
                <a:t>90 Day Rolling detailed plan</a:t>
              </a:r>
            </a:p>
          </p:txBody>
        </p:sp>
        <p:pic>
          <p:nvPicPr>
            <p:cNvPr id="637" name="Screen Shot 2019-12-19 at 4.11.02 PM.png" descr="Screen Shot 2019-12-19 at 4.11.02 PM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119144" y="858090"/>
              <a:ext cx="6480502" cy="243701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639" name="Arrow"/>
          <p:cNvSpPr/>
          <p:nvPr/>
        </p:nvSpPr>
        <p:spPr>
          <a:xfrm rot="5400000">
            <a:off x="8944943" y="4822210"/>
            <a:ext cx="1270001" cy="1270001"/>
          </a:xfrm>
          <a:prstGeom prst="rightArrow">
            <a:avLst>
              <a:gd name="adj1" fmla="val 32000"/>
              <a:gd name="adj2" fmla="val 64000"/>
            </a:avLst>
          </a:prstGeom>
          <a:solidFill>
            <a:schemeClr val="accent1">
              <a:satOff val="12166"/>
              <a:lumOff val="-13042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36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Exercise 6.0 - 90 Day Plan"/>
          <p:cNvSpPr txBox="1"/>
          <p:nvPr>
            <p:ph type="title" idx="4294967295"/>
          </p:nvPr>
        </p:nvSpPr>
        <p:spPr>
          <a:xfrm>
            <a:off x="571500" y="-211667"/>
            <a:ext cx="11861800" cy="13970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Exercise 6.0 - 90 Day Plan</a:t>
            </a:r>
          </a:p>
        </p:txBody>
      </p:sp>
      <p:sp>
        <p:nvSpPr>
          <p:cNvPr id="642" name="Slide Number"/>
          <p:cNvSpPr txBox="1"/>
          <p:nvPr>
            <p:ph type="sldNum" sz="quarter" idx="4294967295"/>
          </p:nvPr>
        </p:nvSpPr>
        <p:spPr>
          <a:xfrm>
            <a:off x="6373812" y="8921329"/>
            <a:ext cx="257176" cy="342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/>
          <a:lstStyle>
            <a:lvl1pPr algn="ctr">
              <a:defRPr sz="1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643" name="Screen Shot 2019-06-01 at 11.34.06 AM.png" descr="Screen Shot 2019-06-01 at 11.34.06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2600" y="1421997"/>
            <a:ext cx="12399600" cy="730666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14:doors dir="ver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" name="Screen Shot 2019-05-30 at 7.49.26 PM.png" descr="Screen Shot 2019-05-30 at 7.49.26 P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625996"/>
            <a:ext cx="13004800" cy="6874141"/>
          </a:xfrm>
          <a:prstGeom prst="rect">
            <a:avLst/>
          </a:prstGeom>
          <a:ln w="12700">
            <a:miter lim="400000"/>
          </a:ln>
        </p:spPr>
      </p:pic>
      <p:sp>
        <p:nvSpPr>
          <p:cNvPr id="646" name="Slide Number"/>
          <p:cNvSpPr txBox="1"/>
          <p:nvPr>
            <p:ph type="sldNum" sz="quarter" idx="4294967295"/>
          </p:nvPr>
        </p:nvSpPr>
        <p:spPr>
          <a:xfrm>
            <a:off x="6373812" y="8921329"/>
            <a:ext cx="257176" cy="342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/>
          <a:lstStyle>
            <a:lvl1pPr algn="ctr">
              <a:defRPr sz="18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647" name="Exercise 6.0 - 90 Day Plan - Example"/>
          <p:cNvSpPr txBox="1"/>
          <p:nvPr>
            <p:ph type="title" idx="4294967295"/>
          </p:nvPr>
        </p:nvSpPr>
        <p:spPr>
          <a:xfrm>
            <a:off x="571500" y="-211667"/>
            <a:ext cx="11861800" cy="13970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Exercise 6.0 - 90 Day Plan - Example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Slide Number"/>
          <p:cNvSpPr txBox="1"/>
          <p:nvPr>
            <p:ph type="sldNum" sz="quarter" idx="2"/>
          </p:nvPr>
        </p:nvSpPr>
        <p:spPr>
          <a:xfrm>
            <a:off x="11953443" y="9313011"/>
            <a:ext cx="191974" cy="25008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650" name="Screen Shot 2019-12-19 at 4.02.53 PM.png" descr="Screen Shot 2019-12-19 at 4.02.53 P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807559" y="470265"/>
            <a:ext cx="6431162" cy="8813070"/>
          </a:xfrm>
          <a:prstGeom prst="rect">
            <a:avLst/>
          </a:prstGeom>
          <a:ln w="12700">
            <a:miter lim="400000"/>
          </a:ln>
        </p:spPr>
      </p:pic>
      <p:sp>
        <p:nvSpPr>
          <p:cNvPr id="651" name="Exercise 6.1 - Weekly Planner"/>
          <p:cNvSpPr txBox="1"/>
          <p:nvPr>
            <p:ph type="title" idx="4294967295"/>
          </p:nvPr>
        </p:nvSpPr>
        <p:spPr>
          <a:xfrm>
            <a:off x="571500" y="330200"/>
            <a:ext cx="6431161" cy="13970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Exercise 6.1 - Weekly Planner</a:t>
            </a:r>
          </a:p>
        </p:txBody>
      </p:sp>
      <p:sp>
        <p:nvSpPr>
          <p:cNvPr id="652" name="Translate 90 Day plan into weekly objectives…"/>
          <p:cNvSpPr txBox="1"/>
          <p:nvPr/>
        </p:nvSpPr>
        <p:spPr>
          <a:xfrm>
            <a:off x="753533" y="2641599"/>
            <a:ext cx="3661305" cy="19719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266700" indent="-266700" algn="l" defTabSz="914400">
              <a:spcBef>
                <a:spcPts val="2000"/>
              </a:spcBef>
              <a:buSzPct val="125000"/>
              <a:buChar char="•"/>
              <a:defRPr sz="2600">
                <a:solidFill>
                  <a:srgbClr val="878787"/>
                </a:solidFill>
                <a:uFill>
                  <a:solidFill>
                    <a:srgbClr val="878787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Translate 90 Day plan into weekly objectives</a:t>
            </a:r>
          </a:p>
          <a:p>
            <a:pPr marL="266700" indent="-266700" algn="l" defTabSz="914400">
              <a:spcBef>
                <a:spcPts val="2000"/>
              </a:spcBef>
              <a:buSzPct val="125000"/>
              <a:buChar char="•"/>
              <a:defRPr sz="2600">
                <a:solidFill>
                  <a:srgbClr val="878787"/>
                </a:solidFill>
                <a:uFill>
                  <a:solidFill>
                    <a:srgbClr val="878787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Track your progress and challenges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 Light"/>
        <a:ea typeface="Helvetica Neue Light"/>
        <a:cs typeface="Helvetica Neue Light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12166"/>
            <a:lumOff val="-13042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 Light"/>
        <a:ea typeface="Helvetica Neue Light"/>
        <a:cs typeface="Helvetica Neue Light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12166"/>
            <a:lumOff val="-13042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